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0" r:id="rId2"/>
    <p:sldId id="258" r:id="rId3"/>
    <p:sldId id="259" r:id="rId4"/>
    <p:sldId id="260" r:id="rId5"/>
    <p:sldId id="261" r:id="rId6"/>
    <p:sldId id="262" r:id="rId7"/>
    <p:sldId id="263" r:id="rId8"/>
    <p:sldId id="266" r:id="rId9"/>
    <p:sldId id="267" r:id="rId10"/>
    <p:sldId id="273" r:id="rId11"/>
    <p:sldId id="272" r:id="rId12"/>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660"/>
  </p:normalViewPr>
  <p:slideViewPr>
    <p:cSldViewPr>
      <p:cViewPr varScale="1">
        <p:scale>
          <a:sx n="59" d="100"/>
          <a:sy n="59" d="100"/>
        </p:scale>
        <p:origin x="1432"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354EAB-E6B1-4A25-BFCE-3C9275F38EF4}" type="doc">
      <dgm:prSet loTypeId="urn:microsoft.com/office/officeart/2005/8/layout/hChevron3" loCatId="process" qsTypeId="urn:microsoft.com/office/officeart/2005/8/quickstyle/simple1" qsCatId="simple" csTypeId="urn:microsoft.com/office/officeart/2005/8/colors/accent0_1" csCatId="mainScheme" phldr="1"/>
      <dgm:spPr/>
    </dgm:pt>
    <dgm:pt modelId="{1A97A189-6FA4-4AC1-9814-AA175BE42ADD}">
      <dgm:prSet custT="1"/>
      <dgm:spPr/>
      <dgm:t>
        <a:bodyPr/>
        <a:lstStyle/>
        <a:p>
          <a:r>
            <a:rPr lang="kk-KZ" sz="1400" b="1" dirty="0">
              <a:latin typeface="Times New Roman" panose="02020603050405020304" pitchFamily="18" charset="0"/>
              <a:cs typeface="Times New Roman" panose="02020603050405020304" pitchFamily="18" charset="0"/>
            </a:rPr>
            <a:t>Мәселе</a:t>
          </a:r>
          <a:endParaRPr lang="ru-RU" sz="1400" dirty="0">
            <a:latin typeface="Times New Roman" panose="02020603050405020304" pitchFamily="18" charset="0"/>
            <a:cs typeface="Times New Roman" panose="02020603050405020304" pitchFamily="18" charset="0"/>
          </a:endParaRPr>
        </a:p>
      </dgm:t>
    </dgm:pt>
    <dgm:pt modelId="{07569624-863F-4331-AFB6-39597BD07E61}" type="parTrans" cxnId="{7BC79B5F-4ED6-4FD3-A1B8-5324C6D93E65}">
      <dgm:prSet/>
      <dgm:spPr/>
      <dgm:t>
        <a:bodyPr/>
        <a:lstStyle/>
        <a:p>
          <a:endParaRPr lang="ru-RU"/>
        </a:p>
      </dgm:t>
    </dgm:pt>
    <dgm:pt modelId="{C717C312-35DA-4397-AD0D-2A1DFF5C8AA1}" type="sibTrans" cxnId="{7BC79B5F-4ED6-4FD3-A1B8-5324C6D93E65}">
      <dgm:prSet/>
      <dgm:spPr/>
      <dgm:t>
        <a:bodyPr/>
        <a:lstStyle/>
        <a:p>
          <a:endParaRPr lang="ru-RU"/>
        </a:p>
      </dgm:t>
    </dgm:pt>
    <dgm:pt modelId="{FFE5721A-8859-4B3C-82BE-EA416B484262}">
      <dgm:prSet custT="1"/>
      <dgm:spPr/>
      <dgm:t>
        <a:bodyPr/>
        <a:lstStyle/>
        <a:p>
          <a:r>
            <a:rPr lang="kk-KZ" sz="1400" b="1" dirty="0">
              <a:latin typeface="Times New Roman" panose="02020603050405020304" pitchFamily="18" charset="0"/>
              <a:cs typeface="Times New Roman" panose="02020603050405020304" pitchFamily="18" charset="0"/>
            </a:rPr>
            <a:t> Мақсат </a:t>
          </a:r>
          <a:endParaRPr lang="ru-RU" sz="1400" dirty="0">
            <a:latin typeface="Times New Roman" panose="02020603050405020304" pitchFamily="18" charset="0"/>
            <a:cs typeface="Times New Roman" panose="02020603050405020304" pitchFamily="18" charset="0"/>
          </a:endParaRPr>
        </a:p>
      </dgm:t>
    </dgm:pt>
    <dgm:pt modelId="{4DA226CC-9810-4234-8BD5-9DC0236EBAA2}" type="parTrans" cxnId="{79DB8118-7F61-4DDA-8A7B-04CA83C08D1D}">
      <dgm:prSet/>
      <dgm:spPr/>
      <dgm:t>
        <a:bodyPr/>
        <a:lstStyle/>
        <a:p>
          <a:endParaRPr lang="ru-RU"/>
        </a:p>
      </dgm:t>
    </dgm:pt>
    <dgm:pt modelId="{35E1BFA1-DE51-4B01-90FA-8CB63645DA52}" type="sibTrans" cxnId="{79DB8118-7F61-4DDA-8A7B-04CA83C08D1D}">
      <dgm:prSet/>
      <dgm:spPr/>
      <dgm:t>
        <a:bodyPr/>
        <a:lstStyle/>
        <a:p>
          <a:endParaRPr lang="ru-RU"/>
        </a:p>
      </dgm:t>
    </dgm:pt>
    <dgm:pt modelId="{8B9A8B83-98DD-4996-9868-6CF1EB0F65FB}">
      <dgm:prSet custT="1"/>
      <dgm:spPr/>
      <dgm:t>
        <a:bodyPr/>
        <a:lstStyle/>
        <a:p>
          <a:r>
            <a:rPr lang="kk-KZ" sz="1400" b="1" dirty="0">
              <a:latin typeface="Times New Roman" panose="02020603050405020304" pitchFamily="18" charset="0"/>
              <a:cs typeface="Times New Roman" panose="02020603050405020304" pitchFamily="18" charset="0"/>
            </a:rPr>
            <a:t>Зерттеу </a:t>
          </a:r>
          <a:endParaRPr lang="ru-RU" sz="1400" dirty="0">
            <a:latin typeface="Times New Roman" panose="02020603050405020304" pitchFamily="18" charset="0"/>
            <a:cs typeface="Times New Roman" panose="02020603050405020304" pitchFamily="18" charset="0"/>
          </a:endParaRPr>
        </a:p>
      </dgm:t>
    </dgm:pt>
    <dgm:pt modelId="{96F87D92-8C32-4678-8907-83BFC9AEC896}" type="parTrans" cxnId="{C6EF6B0A-6860-410D-B88A-3F488EA5CE35}">
      <dgm:prSet/>
      <dgm:spPr/>
      <dgm:t>
        <a:bodyPr/>
        <a:lstStyle/>
        <a:p>
          <a:endParaRPr lang="ru-RU"/>
        </a:p>
      </dgm:t>
    </dgm:pt>
    <dgm:pt modelId="{F945999D-ACF9-408E-AE41-6255BED6E2D6}" type="sibTrans" cxnId="{C6EF6B0A-6860-410D-B88A-3F488EA5CE35}">
      <dgm:prSet/>
      <dgm:spPr/>
      <dgm:t>
        <a:bodyPr/>
        <a:lstStyle/>
        <a:p>
          <a:endParaRPr lang="ru-RU"/>
        </a:p>
      </dgm:t>
    </dgm:pt>
    <dgm:pt modelId="{699B7431-6230-42F9-97FF-EB1898A3058F}">
      <dgm:prSet custT="1"/>
      <dgm:spPr/>
      <dgm:t>
        <a:bodyPr/>
        <a:lstStyle/>
        <a:p>
          <a:r>
            <a:rPr lang="kk-KZ" sz="1400" b="1" dirty="0">
              <a:latin typeface="Times New Roman" panose="02020603050405020304" pitchFamily="18" charset="0"/>
              <a:cs typeface="Times New Roman" panose="02020603050405020304" pitchFamily="18" charset="0"/>
            </a:rPr>
            <a:t> Міндеттер </a:t>
          </a:r>
          <a:endParaRPr lang="ru-RU" sz="1400" dirty="0">
            <a:latin typeface="Times New Roman" panose="02020603050405020304" pitchFamily="18" charset="0"/>
            <a:cs typeface="Times New Roman" panose="02020603050405020304" pitchFamily="18" charset="0"/>
          </a:endParaRPr>
        </a:p>
      </dgm:t>
    </dgm:pt>
    <dgm:pt modelId="{64B0C2A7-3747-40ED-AE7A-8E37A46C9FF7}" type="parTrans" cxnId="{025CD93D-FBD1-42ED-B50F-A3C8D17BADE4}">
      <dgm:prSet/>
      <dgm:spPr/>
      <dgm:t>
        <a:bodyPr/>
        <a:lstStyle/>
        <a:p>
          <a:endParaRPr lang="ru-RU"/>
        </a:p>
      </dgm:t>
    </dgm:pt>
    <dgm:pt modelId="{0961104A-98E4-48C6-B405-D375CA7290C4}" type="sibTrans" cxnId="{025CD93D-FBD1-42ED-B50F-A3C8D17BADE4}">
      <dgm:prSet/>
      <dgm:spPr/>
      <dgm:t>
        <a:bodyPr/>
        <a:lstStyle/>
        <a:p>
          <a:endParaRPr lang="ru-RU"/>
        </a:p>
      </dgm:t>
    </dgm:pt>
    <dgm:pt modelId="{44E0D9EC-3360-4926-A535-2961D1E38348}">
      <dgm:prSet custT="1"/>
      <dgm:spPr/>
      <dgm:t>
        <a:bodyPr/>
        <a:lstStyle/>
        <a:p>
          <a:r>
            <a:rPr lang="kk-KZ" sz="1400" b="1" dirty="0">
              <a:latin typeface="Times New Roman" panose="02020603050405020304" pitchFamily="18" charset="0"/>
              <a:cs typeface="Times New Roman" panose="02020603050405020304" pitchFamily="18" charset="0"/>
            </a:rPr>
            <a:t>Әдістер</a:t>
          </a:r>
          <a:endParaRPr lang="ru-RU" sz="1400" dirty="0">
            <a:latin typeface="Times New Roman" panose="02020603050405020304" pitchFamily="18" charset="0"/>
            <a:cs typeface="Times New Roman" panose="02020603050405020304" pitchFamily="18" charset="0"/>
          </a:endParaRPr>
        </a:p>
      </dgm:t>
    </dgm:pt>
    <dgm:pt modelId="{3E08D6F8-57B1-4EB3-8268-BC52C3D5305D}" type="parTrans" cxnId="{6C32F975-C4AC-43F0-9461-E809F72130EC}">
      <dgm:prSet/>
      <dgm:spPr/>
      <dgm:t>
        <a:bodyPr/>
        <a:lstStyle/>
        <a:p>
          <a:endParaRPr lang="ru-RU"/>
        </a:p>
      </dgm:t>
    </dgm:pt>
    <dgm:pt modelId="{D43EB67F-12EF-46FC-AE24-70B072E7EB73}" type="sibTrans" cxnId="{6C32F975-C4AC-43F0-9461-E809F72130EC}">
      <dgm:prSet/>
      <dgm:spPr/>
      <dgm:t>
        <a:bodyPr/>
        <a:lstStyle/>
        <a:p>
          <a:endParaRPr lang="ru-RU"/>
        </a:p>
      </dgm:t>
    </dgm:pt>
    <dgm:pt modelId="{B8381FA0-CB48-4C22-8913-FF1741708C95}">
      <dgm:prSet custT="1"/>
      <dgm:spPr/>
      <dgm:t>
        <a:bodyPr/>
        <a:lstStyle/>
        <a:p>
          <a:r>
            <a:rPr lang="kk-KZ" sz="1400" b="1" dirty="0">
              <a:latin typeface="Times New Roman" panose="02020603050405020304" pitchFamily="18" charset="0"/>
              <a:cs typeface="Times New Roman" panose="02020603050405020304" pitchFamily="18" charset="0"/>
            </a:rPr>
            <a:t>Қадамдар</a:t>
          </a:r>
          <a:endParaRPr lang="ru-RU" sz="1400" dirty="0">
            <a:latin typeface="Times New Roman" panose="02020603050405020304" pitchFamily="18" charset="0"/>
            <a:cs typeface="Times New Roman" panose="02020603050405020304" pitchFamily="18" charset="0"/>
          </a:endParaRPr>
        </a:p>
      </dgm:t>
    </dgm:pt>
    <dgm:pt modelId="{D7F280D1-2ABC-429C-96CF-0044B625BC40}" type="parTrans" cxnId="{6BD9A033-0CA0-4C83-B9CB-A89FE2FD8849}">
      <dgm:prSet/>
      <dgm:spPr/>
      <dgm:t>
        <a:bodyPr/>
        <a:lstStyle/>
        <a:p>
          <a:endParaRPr lang="ru-RU"/>
        </a:p>
      </dgm:t>
    </dgm:pt>
    <dgm:pt modelId="{3AC9699C-A10A-4972-BF0E-42E401953B43}" type="sibTrans" cxnId="{6BD9A033-0CA0-4C83-B9CB-A89FE2FD8849}">
      <dgm:prSet/>
      <dgm:spPr/>
      <dgm:t>
        <a:bodyPr/>
        <a:lstStyle/>
        <a:p>
          <a:endParaRPr lang="ru-RU"/>
        </a:p>
      </dgm:t>
    </dgm:pt>
    <dgm:pt modelId="{FE92272E-8734-400D-87B6-218B9B930646}">
      <dgm:prSet custT="1"/>
      <dgm:spPr/>
      <dgm:t>
        <a:bodyPr/>
        <a:lstStyle/>
        <a:p>
          <a:r>
            <a:rPr lang="kk-KZ" sz="1400" b="1" dirty="0">
              <a:latin typeface="Times New Roman" panose="02020603050405020304" pitchFamily="18" charset="0"/>
              <a:cs typeface="Times New Roman" panose="02020603050405020304" pitchFamily="18" charset="0"/>
            </a:rPr>
            <a:t>Бюджет</a:t>
          </a:r>
          <a:endParaRPr lang="ru-RU" sz="1400" dirty="0">
            <a:latin typeface="Times New Roman" panose="02020603050405020304" pitchFamily="18" charset="0"/>
            <a:cs typeface="Times New Roman" panose="02020603050405020304" pitchFamily="18" charset="0"/>
          </a:endParaRPr>
        </a:p>
      </dgm:t>
    </dgm:pt>
    <dgm:pt modelId="{86CDABE2-F98E-4B51-B8BA-3A8CA1716169}" type="parTrans" cxnId="{43A19ECD-F4BD-442C-9582-7060F53079CC}">
      <dgm:prSet/>
      <dgm:spPr/>
      <dgm:t>
        <a:bodyPr/>
        <a:lstStyle/>
        <a:p>
          <a:endParaRPr lang="ru-RU"/>
        </a:p>
      </dgm:t>
    </dgm:pt>
    <dgm:pt modelId="{DF162701-B038-4D6E-B38D-6F1EB27C916E}" type="sibTrans" cxnId="{43A19ECD-F4BD-442C-9582-7060F53079CC}">
      <dgm:prSet/>
      <dgm:spPr/>
      <dgm:t>
        <a:bodyPr/>
        <a:lstStyle/>
        <a:p>
          <a:endParaRPr lang="ru-RU"/>
        </a:p>
      </dgm:t>
    </dgm:pt>
    <dgm:pt modelId="{BB994E04-1F61-4A48-AC77-616D083B71AB}">
      <dgm:prSet custT="1"/>
      <dgm:spPr/>
      <dgm:t>
        <a:bodyPr/>
        <a:lstStyle/>
        <a:p>
          <a:r>
            <a:rPr lang="kk-KZ" sz="1400" b="1" dirty="0">
              <a:latin typeface="Times New Roman" panose="02020603050405020304" pitchFamily="18" charset="0"/>
              <a:cs typeface="Times New Roman" panose="02020603050405020304" pitchFamily="18" charset="0"/>
            </a:rPr>
            <a:t>Бағалау </a:t>
          </a:r>
          <a:endParaRPr lang="ru-RU" sz="1400" dirty="0">
            <a:latin typeface="Times New Roman" panose="02020603050405020304" pitchFamily="18" charset="0"/>
            <a:cs typeface="Times New Roman" panose="02020603050405020304" pitchFamily="18" charset="0"/>
          </a:endParaRPr>
        </a:p>
      </dgm:t>
    </dgm:pt>
    <dgm:pt modelId="{992817BF-AF4B-474B-BF59-3778C349C392}" type="parTrans" cxnId="{5258737A-7C3A-4DE2-AED5-4CE895C0A979}">
      <dgm:prSet/>
      <dgm:spPr/>
      <dgm:t>
        <a:bodyPr/>
        <a:lstStyle/>
        <a:p>
          <a:endParaRPr lang="ru-RU"/>
        </a:p>
      </dgm:t>
    </dgm:pt>
    <dgm:pt modelId="{7DD6C62A-801F-4941-B089-72C34CFE5D48}" type="sibTrans" cxnId="{5258737A-7C3A-4DE2-AED5-4CE895C0A979}">
      <dgm:prSet/>
      <dgm:spPr/>
      <dgm:t>
        <a:bodyPr/>
        <a:lstStyle/>
        <a:p>
          <a:endParaRPr lang="ru-RU"/>
        </a:p>
      </dgm:t>
    </dgm:pt>
    <dgm:pt modelId="{CEE36E87-9708-46FA-B249-CEF1B549DAB2}" type="pres">
      <dgm:prSet presAssocID="{E8354EAB-E6B1-4A25-BFCE-3C9275F38EF4}" presName="Name0" presStyleCnt="0">
        <dgm:presLayoutVars>
          <dgm:dir/>
          <dgm:resizeHandles val="exact"/>
        </dgm:presLayoutVars>
      </dgm:prSet>
      <dgm:spPr/>
    </dgm:pt>
    <dgm:pt modelId="{D3D66F7F-FCA3-4FDE-B24F-CF37ECA7D680}" type="pres">
      <dgm:prSet presAssocID="{8B9A8B83-98DD-4996-9868-6CF1EB0F65FB}" presName="parTxOnly" presStyleLbl="node1" presStyleIdx="0" presStyleCnt="8">
        <dgm:presLayoutVars>
          <dgm:bulletEnabled val="1"/>
        </dgm:presLayoutVars>
      </dgm:prSet>
      <dgm:spPr/>
    </dgm:pt>
    <dgm:pt modelId="{C1D9AF9D-C88B-40F9-AD50-F581C2D65848}" type="pres">
      <dgm:prSet presAssocID="{F945999D-ACF9-408E-AE41-6255BED6E2D6}" presName="parSpace" presStyleCnt="0"/>
      <dgm:spPr/>
    </dgm:pt>
    <dgm:pt modelId="{2D6959C0-658F-43B7-8956-7AAF59C2FDEB}" type="pres">
      <dgm:prSet presAssocID="{1A97A189-6FA4-4AC1-9814-AA175BE42ADD}" presName="parTxOnly" presStyleLbl="node1" presStyleIdx="1" presStyleCnt="8">
        <dgm:presLayoutVars>
          <dgm:bulletEnabled val="1"/>
        </dgm:presLayoutVars>
      </dgm:prSet>
      <dgm:spPr/>
    </dgm:pt>
    <dgm:pt modelId="{DB0A3067-583D-4AF9-83E5-B7D6CE9D9421}" type="pres">
      <dgm:prSet presAssocID="{C717C312-35DA-4397-AD0D-2A1DFF5C8AA1}" presName="parSpace" presStyleCnt="0"/>
      <dgm:spPr/>
    </dgm:pt>
    <dgm:pt modelId="{FD43791C-29F2-4F8E-9215-AD22F438788A}" type="pres">
      <dgm:prSet presAssocID="{FFE5721A-8859-4B3C-82BE-EA416B484262}" presName="parTxOnly" presStyleLbl="node1" presStyleIdx="2" presStyleCnt="8">
        <dgm:presLayoutVars>
          <dgm:bulletEnabled val="1"/>
        </dgm:presLayoutVars>
      </dgm:prSet>
      <dgm:spPr/>
    </dgm:pt>
    <dgm:pt modelId="{FE6CBA01-4271-42D7-A0A3-3109D032DE0C}" type="pres">
      <dgm:prSet presAssocID="{35E1BFA1-DE51-4B01-90FA-8CB63645DA52}" presName="parSpace" presStyleCnt="0"/>
      <dgm:spPr/>
    </dgm:pt>
    <dgm:pt modelId="{214BD616-24DC-4903-937A-23495DC32F26}" type="pres">
      <dgm:prSet presAssocID="{699B7431-6230-42F9-97FF-EB1898A3058F}" presName="parTxOnly" presStyleLbl="node1" presStyleIdx="3" presStyleCnt="8" custScaleX="126383">
        <dgm:presLayoutVars>
          <dgm:bulletEnabled val="1"/>
        </dgm:presLayoutVars>
      </dgm:prSet>
      <dgm:spPr/>
    </dgm:pt>
    <dgm:pt modelId="{932EDA23-2085-4B1A-BE27-7107D7BE8F01}" type="pres">
      <dgm:prSet presAssocID="{0961104A-98E4-48C6-B405-D375CA7290C4}" presName="parSpace" presStyleCnt="0"/>
      <dgm:spPr/>
    </dgm:pt>
    <dgm:pt modelId="{8FA022C6-7456-431A-8D22-386FB781F905}" type="pres">
      <dgm:prSet presAssocID="{44E0D9EC-3360-4926-A535-2961D1E38348}" presName="parTxOnly" presStyleLbl="node1" presStyleIdx="4" presStyleCnt="8">
        <dgm:presLayoutVars>
          <dgm:bulletEnabled val="1"/>
        </dgm:presLayoutVars>
      </dgm:prSet>
      <dgm:spPr/>
    </dgm:pt>
    <dgm:pt modelId="{080BAD87-CE81-4F47-8796-E987BD2620D9}" type="pres">
      <dgm:prSet presAssocID="{D43EB67F-12EF-46FC-AE24-70B072E7EB73}" presName="parSpace" presStyleCnt="0"/>
      <dgm:spPr/>
    </dgm:pt>
    <dgm:pt modelId="{567060AF-D46E-4754-814E-0089ED1576B6}" type="pres">
      <dgm:prSet presAssocID="{B8381FA0-CB48-4C22-8913-FF1741708C95}" presName="parTxOnly" presStyleLbl="node1" presStyleIdx="5" presStyleCnt="8" custScaleX="108392">
        <dgm:presLayoutVars>
          <dgm:bulletEnabled val="1"/>
        </dgm:presLayoutVars>
      </dgm:prSet>
      <dgm:spPr/>
    </dgm:pt>
    <dgm:pt modelId="{BA5464FB-322B-41A6-96C3-F0E04F886E08}" type="pres">
      <dgm:prSet presAssocID="{3AC9699C-A10A-4972-BF0E-42E401953B43}" presName="parSpace" presStyleCnt="0"/>
      <dgm:spPr/>
    </dgm:pt>
    <dgm:pt modelId="{1E21E3AE-DA2A-45D0-A2A8-1AF236776598}" type="pres">
      <dgm:prSet presAssocID="{FE92272E-8734-400D-87B6-218B9B930646}" presName="parTxOnly" presStyleLbl="node1" presStyleIdx="6" presStyleCnt="8">
        <dgm:presLayoutVars>
          <dgm:bulletEnabled val="1"/>
        </dgm:presLayoutVars>
      </dgm:prSet>
      <dgm:spPr/>
    </dgm:pt>
    <dgm:pt modelId="{779F05F9-A189-4F85-A1B3-3C48707A0083}" type="pres">
      <dgm:prSet presAssocID="{DF162701-B038-4D6E-B38D-6F1EB27C916E}" presName="parSpace" presStyleCnt="0"/>
      <dgm:spPr/>
    </dgm:pt>
    <dgm:pt modelId="{330132A8-5F16-4C60-9621-21FDBC589F21}" type="pres">
      <dgm:prSet presAssocID="{BB994E04-1F61-4A48-AC77-616D083B71AB}" presName="parTxOnly" presStyleLbl="node1" presStyleIdx="7" presStyleCnt="8">
        <dgm:presLayoutVars>
          <dgm:bulletEnabled val="1"/>
        </dgm:presLayoutVars>
      </dgm:prSet>
      <dgm:spPr/>
    </dgm:pt>
  </dgm:ptLst>
  <dgm:cxnLst>
    <dgm:cxn modelId="{2B826303-2A21-489C-BFA8-63A596438B8C}" type="presOf" srcId="{FE92272E-8734-400D-87B6-218B9B930646}" destId="{1E21E3AE-DA2A-45D0-A2A8-1AF236776598}" srcOrd="0" destOrd="0" presId="urn:microsoft.com/office/officeart/2005/8/layout/hChevron3"/>
    <dgm:cxn modelId="{C6EF6B0A-6860-410D-B88A-3F488EA5CE35}" srcId="{E8354EAB-E6B1-4A25-BFCE-3C9275F38EF4}" destId="{8B9A8B83-98DD-4996-9868-6CF1EB0F65FB}" srcOrd="0" destOrd="0" parTransId="{96F87D92-8C32-4678-8907-83BFC9AEC896}" sibTransId="{F945999D-ACF9-408E-AE41-6255BED6E2D6}"/>
    <dgm:cxn modelId="{79DB8118-7F61-4DDA-8A7B-04CA83C08D1D}" srcId="{E8354EAB-E6B1-4A25-BFCE-3C9275F38EF4}" destId="{FFE5721A-8859-4B3C-82BE-EA416B484262}" srcOrd="2" destOrd="0" parTransId="{4DA226CC-9810-4234-8BD5-9DC0236EBAA2}" sibTransId="{35E1BFA1-DE51-4B01-90FA-8CB63645DA52}"/>
    <dgm:cxn modelId="{6BD9A033-0CA0-4C83-B9CB-A89FE2FD8849}" srcId="{E8354EAB-E6B1-4A25-BFCE-3C9275F38EF4}" destId="{B8381FA0-CB48-4C22-8913-FF1741708C95}" srcOrd="5" destOrd="0" parTransId="{D7F280D1-2ABC-429C-96CF-0044B625BC40}" sibTransId="{3AC9699C-A10A-4972-BF0E-42E401953B43}"/>
    <dgm:cxn modelId="{025CD93D-FBD1-42ED-B50F-A3C8D17BADE4}" srcId="{E8354EAB-E6B1-4A25-BFCE-3C9275F38EF4}" destId="{699B7431-6230-42F9-97FF-EB1898A3058F}" srcOrd="3" destOrd="0" parTransId="{64B0C2A7-3747-40ED-AE7A-8E37A46C9FF7}" sibTransId="{0961104A-98E4-48C6-B405-D375CA7290C4}"/>
    <dgm:cxn modelId="{7BC79B5F-4ED6-4FD3-A1B8-5324C6D93E65}" srcId="{E8354EAB-E6B1-4A25-BFCE-3C9275F38EF4}" destId="{1A97A189-6FA4-4AC1-9814-AA175BE42ADD}" srcOrd="1" destOrd="0" parTransId="{07569624-863F-4331-AFB6-39597BD07E61}" sibTransId="{C717C312-35DA-4397-AD0D-2A1DFF5C8AA1}"/>
    <dgm:cxn modelId="{3EADAB72-57D5-42F0-87DC-FF6651028A7C}" type="presOf" srcId="{1A97A189-6FA4-4AC1-9814-AA175BE42ADD}" destId="{2D6959C0-658F-43B7-8956-7AAF59C2FDEB}" srcOrd="0" destOrd="0" presId="urn:microsoft.com/office/officeart/2005/8/layout/hChevron3"/>
    <dgm:cxn modelId="{6C32F975-C4AC-43F0-9461-E809F72130EC}" srcId="{E8354EAB-E6B1-4A25-BFCE-3C9275F38EF4}" destId="{44E0D9EC-3360-4926-A535-2961D1E38348}" srcOrd="4" destOrd="0" parTransId="{3E08D6F8-57B1-4EB3-8268-BC52C3D5305D}" sibTransId="{D43EB67F-12EF-46FC-AE24-70B072E7EB73}"/>
    <dgm:cxn modelId="{5258737A-7C3A-4DE2-AED5-4CE895C0A979}" srcId="{E8354EAB-E6B1-4A25-BFCE-3C9275F38EF4}" destId="{BB994E04-1F61-4A48-AC77-616D083B71AB}" srcOrd="7" destOrd="0" parTransId="{992817BF-AF4B-474B-BF59-3778C349C392}" sibTransId="{7DD6C62A-801F-4941-B089-72C34CFE5D48}"/>
    <dgm:cxn modelId="{94786980-5B35-4548-9CD3-A3C2C133BA8F}" type="presOf" srcId="{44E0D9EC-3360-4926-A535-2961D1E38348}" destId="{8FA022C6-7456-431A-8D22-386FB781F905}" srcOrd="0" destOrd="0" presId="urn:microsoft.com/office/officeart/2005/8/layout/hChevron3"/>
    <dgm:cxn modelId="{B49B4F8D-8280-418E-9CEF-68B0725FA7E4}" type="presOf" srcId="{8B9A8B83-98DD-4996-9868-6CF1EB0F65FB}" destId="{D3D66F7F-FCA3-4FDE-B24F-CF37ECA7D680}" srcOrd="0" destOrd="0" presId="urn:microsoft.com/office/officeart/2005/8/layout/hChevron3"/>
    <dgm:cxn modelId="{7478889D-5F97-4A35-97F3-88A0F06C90FF}" type="presOf" srcId="{B8381FA0-CB48-4C22-8913-FF1741708C95}" destId="{567060AF-D46E-4754-814E-0089ED1576B6}" srcOrd="0" destOrd="0" presId="urn:microsoft.com/office/officeart/2005/8/layout/hChevron3"/>
    <dgm:cxn modelId="{C3B176B9-F9B1-481D-BAA6-F0742A2CBA18}" type="presOf" srcId="{E8354EAB-E6B1-4A25-BFCE-3C9275F38EF4}" destId="{CEE36E87-9708-46FA-B249-CEF1B549DAB2}" srcOrd="0" destOrd="0" presId="urn:microsoft.com/office/officeart/2005/8/layout/hChevron3"/>
    <dgm:cxn modelId="{33F3C8BE-AF4B-46D7-88E2-5BB453D25486}" type="presOf" srcId="{699B7431-6230-42F9-97FF-EB1898A3058F}" destId="{214BD616-24DC-4903-937A-23495DC32F26}" srcOrd="0" destOrd="0" presId="urn:microsoft.com/office/officeart/2005/8/layout/hChevron3"/>
    <dgm:cxn modelId="{43A19ECD-F4BD-442C-9582-7060F53079CC}" srcId="{E8354EAB-E6B1-4A25-BFCE-3C9275F38EF4}" destId="{FE92272E-8734-400D-87B6-218B9B930646}" srcOrd="6" destOrd="0" parTransId="{86CDABE2-F98E-4B51-B8BA-3A8CA1716169}" sibTransId="{DF162701-B038-4D6E-B38D-6F1EB27C916E}"/>
    <dgm:cxn modelId="{E8E5E2D7-121E-4FB2-8296-AB2F9FAFEDD5}" type="presOf" srcId="{FFE5721A-8859-4B3C-82BE-EA416B484262}" destId="{FD43791C-29F2-4F8E-9215-AD22F438788A}" srcOrd="0" destOrd="0" presId="urn:microsoft.com/office/officeart/2005/8/layout/hChevron3"/>
    <dgm:cxn modelId="{504899FE-8409-4F50-8AEA-68F69F0B1022}" type="presOf" srcId="{BB994E04-1F61-4A48-AC77-616D083B71AB}" destId="{330132A8-5F16-4C60-9621-21FDBC589F21}" srcOrd="0" destOrd="0" presId="urn:microsoft.com/office/officeart/2005/8/layout/hChevron3"/>
    <dgm:cxn modelId="{AD10E5C2-700D-4F3F-8572-C36B5A15DAAA}" type="presParOf" srcId="{CEE36E87-9708-46FA-B249-CEF1B549DAB2}" destId="{D3D66F7F-FCA3-4FDE-B24F-CF37ECA7D680}" srcOrd="0" destOrd="0" presId="urn:microsoft.com/office/officeart/2005/8/layout/hChevron3"/>
    <dgm:cxn modelId="{44441EC8-11B3-4BED-A272-7F19AD189B37}" type="presParOf" srcId="{CEE36E87-9708-46FA-B249-CEF1B549DAB2}" destId="{C1D9AF9D-C88B-40F9-AD50-F581C2D65848}" srcOrd="1" destOrd="0" presId="urn:microsoft.com/office/officeart/2005/8/layout/hChevron3"/>
    <dgm:cxn modelId="{B520802B-A4D4-4C47-9C4E-72C561FC29E9}" type="presParOf" srcId="{CEE36E87-9708-46FA-B249-CEF1B549DAB2}" destId="{2D6959C0-658F-43B7-8956-7AAF59C2FDEB}" srcOrd="2" destOrd="0" presId="urn:microsoft.com/office/officeart/2005/8/layout/hChevron3"/>
    <dgm:cxn modelId="{AA8B5CFC-D5EE-4714-9EA4-5E0A0313AC06}" type="presParOf" srcId="{CEE36E87-9708-46FA-B249-CEF1B549DAB2}" destId="{DB0A3067-583D-4AF9-83E5-B7D6CE9D9421}" srcOrd="3" destOrd="0" presId="urn:microsoft.com/office/officeart/2005/8/layout/hChevron3"/>
    <dgm:cxn modelId="{9A80E461-8C8D-42AC-90D2-474345C22A85}" type="presParOf" srcId="{CEE36E87-9708-46FA-B249-CEF1B549DAB2}" destId="{FD43791C-29F2-4F8E-9215-AD22F438788A}" srcOrd="4" destOrd="0" presId="urn:microsoft.com/office/officeart/2005/8/layout/hChevron3"/>
    <dgm:cxn modelId="{60949ED2-1C5E-4AD7-B67D-6C1BB41A7E3D}" type="presParOf" srcId="{CEE36E87-9708-46FA-B249-CEF1B549DAB2}" destId="{FE6CBA01-4271-42D7-A0A3-3109D032DE0C}" srcOrd="5" destOrd="0" presId="urn:microsoft.com/office/officeart/2005/8/layout/hChevron3"/>
    <dgm:cxn modelId="{71A09EF1-5BBE-471E-9F29-227B333FD03C}" type="presParOf" srcId="{CEE36E87-9708-46FA-B249-CEF1B549DAB2}" destId="{214BD616-24DC-4903-937A-23495DC32F26}" srcOrd="6" destOrd="0" presId="urn:microsoft.com/office/officeart/2005/8/layout/hChevron3"/>
    <dgm:cxn modelId="{EF38684B-6D86-427B-B765-7BA527579EE5}" type="presParOf" srcId="{CEE36E87-9708-46FA-B249-CEF1B549DAB2}" destId="{932EDA23-2085-4B1A-BE27-7107D7BE8F01}" srcOrd="7" destOrd="0" presId="urn:microsoft.com/office/officeart/2005/8/layout/hChevron3"/>
    <dgm:cxn modelId="{E7E41F6D-BA3A-4ACD-9BA7-95454138BF82}" type="presParOf" srcId="{CEE36E87-9708-46FA-B249-CEF1B549DAB2}" destId="{8FA022C6-7456-431A-8D22-386FB781F905}" srcOrd="8" destOrd="0" presId="urn:microsoft.com/office/officeart/2005/8/layout/hChevron3"/>
    <dgm:cxn modelId="{E706E378-D080-4354-A2B9-7BDC19106E25}" type="presParOf" srcId="{CEE36E87-9708-46FA-B249-CEF1B549DAB2}" destId="{080BAD87-CE81-4F47-8796-E987BD2620D9}" srcOrd="9" destOrd="0" presId="urn:microsoft.com/office/officeart/2005/8/layout/hChevron3"/>
    <dgm:cxn modelId="{9F310A6B-26CD-4B80-829B-883D716AE678}" type="presParOf" srcId="{CEE36E87-9708-46FA-B249-CEF1B549DAB2}" destId="{567060AF-D46E-4754-814E-0089ED1576B6}" srcOrd="10" destOrd="0" presId="urn:microsoft.com/office/officeart/2005/8/layout/hChevron3"/>
    <dgm:cxn modelId="{6F6BA328-1DFB-4275-8A5C-EF2CC4972440}" type="presParOf" srcId="{CEE36E87-9708-46FA-B249-CEF1B549DAB2}" destId="{BA5464FB-322B-41A6-96C3-F0E04F886E08}" srcOrd="11" destOrd="0" presId="urn:microsoft.com/office/officeart/2005/8/layout/hChevron3"/>
    <dgm:cxn modelId="{6A508247-EBBA-4313-AA3D-AAD040432882}" type="presParOf" srcId="{CEE36E87-9708-46FA-B249-CEF1B549DAB2}" destId="{1E21E3AE-DA2A-45D0-A2A8-1AF236776598}" srcOrd="12" destOrd="0" presId="urn:microsoft.com/office/officeart/2005/8/layout/hChevron3"/>
    <dgm:cxn modelId="{8A0385D8-DB48-4874-BA43-21E161F53B2D}" type="presParOf" srcId="{CEE36E87-9708-46FA-B249-CEF1B549DAB2}" destId="{779F05F9-A189-4F85-A1B3-3C48707A0083}" srcOrd="13" destOrd="0" presId="urn:microsoft.com/office/officeart/2005/8/layout/hChevron3"/>
    <dgm:cxn modelId="{0B424440-FADE-4A8C-B06E-C5BE7F9F3BCA}" type="presParOf" srcId="{CEE36E87-9708-46FA-B249-CEF1B549DAB2}" destId="{330132A8-5F16-4C60-9621-21FDBC589F21}"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56DE0F-51A3-497C-A430-10BCAC301AF8}" type="doc">
      <dgm:prSet loTypeId="urn:microsoft.com/office/officeart/2005/8/layout/hierarchy3" loCatId="list" qsTypeId="urn:microsoft.com/office/officeart/2005/8/quickstyle/simple1" qsCatId="simple" csTypeId="urn:microsoft.com/office/officeart/2005/8/colors/accent1_1" csCatId="accent1" phldr="1"/>
      <dgm:spPr/>
      <dgm:t>
        <a:bodyPr/>
        <a:lstStyle/>
        <a:p>
          <a:endParaRPr lang="ru-RU"/>
        </a:p>
      </dgm:t>
    </dgm:pt>
    <dgm:pt modelId="{DECA729B-95E1-40FA-9841-D2D5CF63F518}">
      <dgm:prSet phldrT="[Текст]" custT="1"/>
      <dgm:spPr/>
      <dgm:t>
        <a:bodyPr/>
        <a:lstStyle/>
        <a:p>
          <a:r>
            <a:rPr lang="ru-RU" sz="5400" dirty="0" err="1">
              <a:solidFill>
                <a:schemeClr val="tx1"/>
              </a:solidFill>
              <a:latin typeface="Times New Roman" panose="02020603050405020304" pitchFamily="18" charset="0"/>
              <a:cs typeface="Times New Roman" panose="02020603050405020304" pitchFamily="18" charset="0"/>
            </a:rPr>
            <a:t>Біріншіден</a:t>
          </a:r>
          <a:endParaRPr lang="ru-RU" sz="5400" dirty="0">
            <a:solidFill>
              <a:schemeClr val="tx1"/>
            </a:solidFill>
            <a:latin typeface="Times New Roman" panose="02020603050405020304" pitchFamily="18" charset="0"/>
            <a:cs typeface="Times New Roman" panose="02020603050405020304" pitchFamily="18" charset="0"/>
          </a:endParaRPr>
        </a:p>
      </dgm:t>
    </dgm:pt>
    <dgm:pt modelId="{A16CC80D-27D1-402E-873E-86F5F34DC4EA}" type="parTrans" cxnId="{8029ED3E-1AEC-428A-B214-25CA122BC8E6}">
      <dgm:prSet/>
      <dgm:spPr/>
      <dgm:t>
        <a:bodyPr/>
        <a:lstStyle/>
        <a:p>
          <a:endParaRPr lang="ru-RU"/>
        </a:p>
      </dgm:t>
    </dgm:pt>
    <dgm:pt modelId="{BAAF119D-D5A7-4737-9669-24E4B5097FD2}" type="sibTrans" cxnId="{8029ED3E-1AEC-428A-B214-25CA122BC8E6}">
      <dgm:prSet/>
      <dgm:spPr/>
      <dgm:t>
        <a:bodyPr/>
        <a:lstStyle/>
        <a:p>
          <a:endParaRPr lang="ru-RU"/>
        </a:p>
      </dgm:t>
    </dgm:pt>
    <dgm:pt modelId="{192125A4-86F6-4B2C-AC9E-E07C1EA2A8FD}">
      <dgm:prSet phldrT="[Текст]" custT="1"/>
      <dgm:spPr/>
      <dgm:t>
        <a:bodyPr/>
        <a:lstStyle/>
        <a:p>
          <a:pPr algn="ctr"/>
          <a:r>
            <a:rPr lang="ru-RU" sz="2000" dirty="0" err="1">
              <a:solidFill>
                <a:schemeClr val="tx1"/>
              </a:solidFill>
              <a:latin typeface="Times New Roman" panose="02020603050405020304" pitchFamily="18" charset="0"/>
              <a:cs typeface="Times New Roman" panose="02020603050405020304" pitchFamily="18" charset="0"/>
            </a:rPr>
            <a:t>оқытуды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әрекеттердің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тәсілдерін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игеру</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ретінде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қарастыра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отырып</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білім</a:t>
          </a:r>
          <a:r>
            <a:rPr lang="ru-RU" sz="2000" dirty="0">
              <a:solidFill>
                <a:schemeClr val="tx1"/>
              </a:solidFill>
              <a:latin typeface="Times New Roman" panose="02020603050405020304" pitchFamily="18" charset="0"/>
              <a:cs typeface="Times New Roman" panose="02020603050405020304" pitchFamily="18" charset="0"/>
            </a:rPr>
            <a:t> беру </a:t>
          </a:r>
          <a:r>
            <a:rPr lang="ru-RU" sz="2000" dirty="0" err="1">
              <a:solidFill>
                <a:schemeClr val="tx1"/>
              </a:solidFill>
              <a:latin typeface="Times New Roman" panose="02020603050405020304" pitchFamily="18" charset="0"/>
              <a:cs typeface="Times New Roman" panose="02020603050405020304" pitchFamily="18" charset="0"/>
            </a:rPr>
            <a:t>үрдісін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педагогикалық</a:t>
          </a:r>
          <a:r>
            <a:rPr lang="ru-RU" sz="2000" dirty="0">
              <a:solidFill>
                <a:schemeClr val="tx1"/>
              </a:solidFill>
              <a:latin typeface="Times New Roman" panose="02020603050405020304" pitchFamily="18" charset="0"/>
              <a:cs typeface="Times New Roman" panose="02020603050405020304" pitchFamily="18" charset="0"/>
            </a:rPr>
            <a:t> – </a:t>
          </a:r>
          <a:r>
            <a:rPr lang="ru-RU" sz="2000" dirty="0" err="1">
              <a:solidFill>
                <a:schemeClr val="tx1"/>
              </a:solidFill>
              <a:latin typeface="Times New Roman" panose="02020603050405020304" pitchFamily="18" charset="0"/>
              <a:cs typeface="Times New Roman" panose="02020603050405020304" pitchFamily="18" charset="0"/>
            </a:rPr>
            <a:t>психологиялық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жобалау</a:t>
          </a:r>
          <a:r>
            <a:rPr lang="ru-RU" sz="2000" dirty="0">
              <a:solidFill>
                <a:schemeClr val="tx1"/>
              </a:solidFill>
              <a:latin typeface="Times New Roman" panose="02020603050405020304" pitchFamily="18" charset="0"/>
              <a:cs typeface="Times New Roman" panose="02020603050405020304" pitchFamily="18" charset="0"/>
            </a:rPr>
            <a:t>;</a:t>
          </a:r>
        </a:p>
      </dgm:t>
    </dgm:pt>
    <dgm:pt modelId="{5DA34DB0-50D9-46AC-9482-CD00F13ADC53}" type="parTrans" cxnId="{936EAD28-F0C4-4103-9922-B5A9B3608DB7}">
      <dgm:prSet/>
      <dgm:spPr/>
      <dgm:t>
        <a:bodyPr/>
        <a:lstStyle/>
        <a:p>
          <a:endParaRPr lang="ru-RU"/>
        </a:p>
      </dgm:t>
    </dgm:pt>
    <dgm:pt modelId="{A9E4FD82-5976-4923-904F-0807EB7CC2B8}" type="sibTrans" cxnId="{936EAD28-F0C4-4103-9922-B5A9B3608DB7}">
      <dgm:prSet/>
      <dgm:spPr/>
      <dgm:t>
        <a:bodyPr/>
        <a:lstStyle/>
        <a:p>
          <a:endParaRPr lang="ru-RU"/>
        </a:p>
      </dgm:t>
    </dgm:pt>
    <dgm:pt modelId="{62C44990-4C76-4D3D-BE95-C652BA08A906}">
      <dgm:prSet phldrT="[Текст]" custT="1"/>
      <dgm:spPr/>
      <dgm:t>
        <a:bodyPr/>
        <a:lstStyle/>
        <a:p>
          <a:r>
            <a:rPr lang="ru-RU" sz="5400" dirty="0" err="1">
              <a:solidFill>
                <a:schemeClr val="tx1"/>
              </a:solidFill>
              <a:latin typeface="Times New Roman" panose="02020603050405020304" pitchFamily="18" charset="0"/>
              <a:cs typeface="Times New Roman" panose="02020603050405020304" pitchFamily="18" charset="0"/>
            </a:rPr>
            <a:t>Екіншіден</a:t>
          </a:r>
          <a:endParaRPr lang="ru-RU" sz="5400" dirty="0">
            <a:solidFill>
              <a:schemeClr val="tx1"/>
            </a:solidFill>
            <a:latin typeface="Times New Roman" panose="02020603050405020304" pitchFamily="18" charset="0"/>
            <a:cs typeface="Times New Roman" panose="02020603050405020304" pitchFamily="18" charset="0"/>
          </a:endParaRPr>
        </a:p>
      </dgm:t>
    </dgm:pt>
    <dgm:pt modelId="{06269B95-11CF-43AA-AE52-CA263E95C5F2}" type="parTrans" cxnId="{796CC984-3711-46C1-ACF1-225EF23E06D6}">
      <dgm:prSet/>
      <dgm:spPr/>
      <dgm:t>
        <a:bodyPr/>
        <a:lstStyle/>
        <a:p>
          <a:endParaRPr lang="ru-RU"/>
        </a:p>
      </dgm:t>
    </dgm:pt>
    <dgm:pt modelId="{BA9BDA7D-BB1A-4191-804B-2E165067970F}" type="sibTrans" cxnId="{796CC984-3711-46C1-ACF1-225EF23E06D6}">
      <dgm:prSet/>
      <dgm:spPr/>
      <dgm:t>
        <a:bodyPr/>
        <a:lstStyle/>
        <a:p>
          <a:endParaRPr lang="ru-RU"/>
        </a:p>
      </dgm:t>
    </dgm:pt>
    <dgm:pt modelId="{ECD2F779-9681-4ABE-97AB-99CF07B39B76}">
      <dgm:prSet phldrT="[Текст]" custT="1"/>
      <dgm:spPr/>
      <dgm:t>
        <a:bodyPr/>
        <a:lstStyle/>
        <a:p>
          <a:r>
            <a:rPr lang="ru-RU" sz="2000" dirty="0" err="1">
              <a:solidFill>
                <a:schemeClr val="tx1"/>
              </a:solidFill>
              <a:latin typeface="Times New Roman" panose="02020603050405020304" pitchFamily="18" charset="0"/>
              <a:cs typeface="Times New Roman" panose="02020603050405020304" pitchFamily="18" charset="0"/>
            </a:rPr>
            <a:t>білім</a:t>
          </a:r>
          <a:r>
            <a:rPr lang="ru-RU" sz="2000" dirty="0">
              <a:solidFill>
                <a:schemeClr val="tx1"/>
              </a:solidFill>
              <a:latin typeface="Times New Roman" panose="02020603050405020304" pitchFamily="18" charset="0"/>
              <a:cs typeface="Times New Roman" panose="02020603050405020304" pitchFamily="18" charset="0"/>
            </a:rPr>
            <a:t> беру </a:t>
          </a:r>
          <a:r>
            <a:rPr lang="ru-RU" sz="2000" dirty="0" err="1">
              <a:solidFill>
                <a:schemeClr val="tx1"/>
              </a:solidFill>
              <a:latin typeface="Times New Roman" panose="02020603050405020304" pitchFamily="18" charset="0"/>
              <a:cs typeface="Times New Roman" panose="02020603050405020304" pitchFamily="18" charset="0"/>
            </a:rPr>
            <a:t>үрдістері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жүргізілетін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институционалдық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құрылымдар</a:t>
          </a:r>
          <a:r>
            <a:rPr lang="ru-RU" sz="2000" dirty="0">
              <a:solidFill>
                <a:schemeClr val="tx1"/>
              </a:solidFill>
              <a:latin typeface="Times New Roman" panose="02020603050405020304" pitchFamily="18" charset="0"/>
              <a:cs typeface="Times New Roman" panose="02020603050405020304" pitchFamily="18" charset="0"/>
            </a:rPr>
            <a:t> мен </a:t>
          </a:r>
          <a:r>
            <a:rPr lang="ru-RU" sz="2000" dirty="0" err="1">
              <a:solidFill>
                <a:schemeClr val="tx1"/>
              </a:solidFill>
              <a:latin typeface="Times New Roman" panose="02020603050405020304" pitchFamily="18" charset="0"/>
              <a:cs typeface="Times New Roman" panose="02020603050405020304" pitchFamily="18" charset="0"/>
            </a:rPr>
            <a:t>білім</a:t>
          </a:r>
          <a:r>
            <a:rPr lang="ru-RU" sz="2000" dirty="0">
              <a:solidFill>
                <a:schemeClr val="tx1"/>
              </a:solidFill>
              <a:latin typeface="Times New Roman" panose="02020603050405020304" pitchFamily="18" charset="0"/>
              <a:cs typeface="Times New Roman" panose="02020603050405020304" pitchFamily="18" charset="0"/>
            </a:rPr>
            <a:t> беру </a:t>
          </a:r>
          <a:r>
            <a:rPr lang="ru-RU" sz="2000" dirty="0" err="1">
              <a:solidFill>
                <a:schemeClr val="tx1"/>
              </a:solidFill>
              <a:latin typeface="Times New Roman" panose="02020603050405020304" pitchFamily="18" charset="0"/>
              <a:cs typeface="Times New Roman" panose="02020603050405020304" pitchFamily="18" charset="0"/>
            </a:rPr>
            <a:t>ортасын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әлеуметтік</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педагогикалық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жобалау</a:t>
          </a:r>
          <a:r>
            <a:rPr lang="ru-RU" sz="2000" dirty="0">
              <a:solidFill>
                <a:schemeClr val="tx1"/>
              </a:solidFill>
              <a:latin typeface="Times New Roman" panose="02020603050405020304" pitchFamily="18" charset="0"/>
              <a:cs typeface="Times New Roman" panose="02020603050405020304" pitchFamily="18" charset="0"/>
            </a:rPr>
            <a:t>;</a:t>
          </a:r>
        </a:p>
      </dgm:t>
    </dgm:pt>
    <dgm:pt modelId="{A675078F-174B-444F-B238-E96E48A58017}" type="parTrans" cxnId="{B5627996-BF43-46E8-9C7C-0D6615A05DB3}">
      <dgm:prSet/>
      <dgm:spPr/>
      <dgm:t>
        <a:bodyPr/>
        <a:lstStyle/>
        <a:p>
          <a:endParaRPr lang="ru-RU"/>
        </a:p>
      </dgm:t>
    </dgm:pt>
    <dgm:pt modelId="{2BE4FAC8-E478-4C3F-B243-814561800FF4}" type="sibTrans" cxnId="{B5627996-BF43-46E8-9C7C-0D6615A05DB3}">
      <dgm:prSet/>
      <dgm:spPr/>
      <dgm:t>
        <a:bodyPr/>
        <a:lstStyle/>
        <a:p>
          <a:endParaRPr lang="ru-RU"/>
        </a:p>
      </dgm:t>
    </dgm:pt>
    <dgm:pt modelId="{E3477BC0-6E96-4EAC-938E-DC6EFBA773E0}" type="pres">
      <dgm:prSet presAssocID="{F556DE0F-51A3-497C-A430-10BCAC301AF8}" presName="diagram" presStyleCnt="0">
        <dgm:presLayoutVars>
          <dgm:chPref val="1"/>
          <dgm:dir/>
          <dgm:animOne val="branch"/>
          <dgm:animLvl val="lvl"/>
          <dgm:resizeHandles/>
        </dgm:presLayoutVars>
      </dgm:prSet>
      <dgm:spPr/>
    </dgm:pt>
    <dgm:pt modelId="{0864D540-5871-4535-BC78-C81432A11B46}" type="pres">
      <dgm:prSet presAssocID="{DECA729B-95E1-40FA-9841-D2D5CF63F518}" presName="root" presStyleCnt="0"/>
      <dgm:spPr/>
    </dgm:pt>
    <dgm:pt modelId="{751AAA9A-0CC1-42BA-851A-DF6B04C45774}" type="pres">
      <dgm:prSet presAssocID="{DECA729B-95E1-40FA-9841-D2D5CF63F518}" presName="rootComposite" presStyleCnt="0"/>
      <dgm:spPr/>
    </dgm:pt>
    <dgm:pt modelId="{D1110F44-A28D-4659-8181-8DA51353922B}" type="pres">
      <dgm:prSet presAssocID="{DECA729B-95E1-40FA-9841-D2D5CF63F518}" presName="rootText" presStyleLbl="node1" presStyleIdx="0" presStyleCnt="2"/>
      <dgm:spPr/>
    </dgm:pt>
    <dgm:pt modelId="{A800237C-5FEA-4C31-A540-4A1B0C67FCCC}" type="pres">
      <dgm:prSet presAssocID="{DECA729B-95E1-40FA-9841-D2D5CF63F518}" presName="rootConnector" presStyleLbl="node1" presStyleIdx="0" presStyleCnt="2"/>
      <dgm:spPr/>
    </dgm:pt>
    <dgm:pt modelId="{81D9EC5C-578F-4B36-B28F-3BACC5EB9FDD}" type="pres">
      <dgm:prSet presAssocID="{DECA729B-95E1-40FA-9841-D2D5CF63F518}" presName="childShape" presStyleCnt="0"/>
      <dgm:spPr/>
    </dgm:pt>
    <dgm:pt modelId="{69BC0BCA-6560-49C9-812D-6B81CF10C5F0}" type="pres">
      <dgm:prSet presAssocID="{5DA34DB0-50D9-46AC-9482-CD00F13ADC53}" presName="Name13" presStyleLbl="parChTrans1D2" presStyleIdx="0" presStyleCnt="2"/>
      <dgm:spPr/>
    </dgm:pt>
    <dgm:pt modelId="{A9381B78-57B5-4D6C-90EA-73B602B84014}" type="pres">
      <dgm:prSet presAssocID="{192125A4-86F6-4B2C-AC9E-E07C1EA2A8FD}" presName="childText" presStyleLbl="bgAcc1" presStyleIdx="0" presStyleCnt="2">
        <dgm:presLayoutVars>
          <dgm:bulletEnabled val="1"/>
        </dgm:presLayoutVars>
      </dgm:prSet>
      <dgm:spPr/>
    </dgm:pt>
    <dgm:pt modelId="{A6624D15-5830-48E8-B3B8-158A253856AE}" type="pres">
      <dgm:prSet presAssocID="{62C44990-4C76-4D3D-BE95-C652BA08A906}" presName="root" presStyleCnt="0"/>
      <dgm:spPr/>
    </dgm:pt>
    <dgm:pt modelId="{225FA221-C0B0-4FB2-8E37-AE31CFE10FCE}" type="pres">
      <dgm:prSet presAssocID="{62C44990-4C76-4D3D-BE95-C652BA08A906}" presName="rootComposite" presStyleCnt="0"/>
      <dgm:spPr/>
    </dgm:pt>
    <dgm:pt modelId="{DED3F0CF-0986-4C71-9B7D-A5F49598E515}" type="pres">
      <dgm:prSet presAssocID="{62C44990-4C76-4D3D-BE95-C652BA08A906}" presName="rootText" presStyleLbl="node1" presStyleIdx="1" presStyleCnt="2"/>
      <dgm:spPr/>
    </dgm:pt>
    <dgm:pt modelId="{65532959-4FD9-4E47-B59E-F07AE0863D15}" type="pres">
      <dgm:prSet presAssocID="{62C44990-4C76-4D3D-BE95-C652BA08A906}" presName="rootConnector" presStyleLbl="node1" presStyleIdx="1" presStyleCnt="2"/>
      <dgm:spPr/>
    </dgm:pt>
    <dgm:pt modelId="{CE89B236-5D4F-4576-8074-BD766C734759}" type="pres">
      <dgm:prSet presAssocID="{62C44990-4C76-4D3D-BE95-C652BA08A906}" presName="childShape" presStyleCnt="0"/>
      <dgm:spPr/>
    </dgm:pt>
    <dgm:pt modelId="{127F894E-5D93-4EE3-9208-C00BB64F616C}" type="pres">
      <dgm:prSet presAssocID="{A675078F-174B-444F-B238-E96E48A58017}" presName="Name13" presStyleLbl="parChTrans1D2" presStyleIdx="1" presStyleCnt="2"/>
      <dgm:spPr/>
    </dgm:pt>
    <dgm:pt modelId="{E65BF992-C2DA-40D5-A9E2-FBE20DED6B0F}" type="pres">
      <dgm:prSet presAssocID="{ECD2F779-9681-4ABE-97AB-99CF07B39B76}" presName="childText" presStyleLbl="bgAcc1" presStyleIdx="1" presStyleCnt="2">
        <dgm:presLayoutVars>
          <dgm:bulletEnabled val="1"/>
        </dgm:presLayoutVars>
      </dgm:prSet>
      <dgm:spPr/>
    </dgm:pt>
  </dgm:ptLst>
  <dgm:cxnLst>
    <dgm:cxn modelId="{92C12F02-5A14-4D6B-87FB-CA19427BECEB}" type="presOf" srcId="{F556DE0F-51A3-497C-A430-10BCAC301AF8}" destId="{E3477BC0-6E96-4EAC-938E-DC6EFBA773E0}" srcOrd="0" destOrd="0" presId="urn:microsoft.com/office/officeart/2005/8/layout/hierarchy3"/>
    <dgm:cxn modelId="{1DE02B26-E41A-47B3-B3B1-FFF7F4AFF62B}" type="presOf" srcId="{192125A4-86F6-4B2C-AC9E-E07C1EA2A8FD}" destId="{A9381B78-57B5-4D6C-90EA-73B602B84014}" srcOrd="0" destOrd="0" presId="urn:microsoft.com/office/officeart/2005/8/layout/hierarchy3"/>
    <dgm:cxn modelId="{936EAD28-F0C4-4103-9922-B5A9B3608DB7}" srcId="{DECA729B-95E1-40FA-9841-D2D5CF63F518}" destId="{192125A4-86F6-4B2C-AC9E-E07C1EA2A8FD}" srcOrd="0" destOrd="0" parTransId="{5DA34DB0-50D9-46AC-9482-CD00F13ADC53}" sibTransId="{A9E4FD82-5976-4923-904F-0807EB7CC2B8}"/>
    <dgm:cxn modelId="{ADBC0835-9799-4DE7-83A2-059029386CC4}" type="presOf" srcId="{5DA34DB0-50D9-46AC-9482-CD00F13ADC53}" destId="{69BC0BCA-6560-49C9-812D-6B81CF10C5F0}" srcOrd="0" destOrd="0" presId="urn:microsoft.com/office/officeart/2005/8/layout/hierarchy3"/>
    <dgm:cxn modelId="{8029ED3E-1AEC-428A-B214-25CA122BC8E6}" srcId="{F556DE0F-51A3-497C-A430-10BCAC301AF8}" destId="{DECA729B-95E1-40FA-9841-D2D5CF63F518}" srcOrd="0" destOrd="0" parTransId="{A16CC80D-27D1-402E-873E-86F5F34DC4EA}" sibTransId="{BAAF119D-D5A7-4737-9669-24E4B5097FD2}"/>
    <dgm:cxn modelId="{6EA63965-90C4-4596-8E52-5952DFCE45C2}" type="presOf" srcId="{62C44990-4C76-4D3D-BE95-C652BA08A906}" destId="{65532959-4FD9-4E47-B59E-F07AE0863D15}" srcOrd="1" destOrd="0" presId="urn:microsoft.com/office/officeart/2005/8/layout/hierarchy3"/>
    <dgm:cxn modelId="{3E66BE65-AE68-4AF1-B1D3-1A48E465445C}" type="presOf" srcId="{DECA729B-95E1-40FA-9841-D2D5CF63F518}" destId="{D1110F44-A28D-4659-8181-8DA51353922B}" srcOrd="0" destOrd="0" presId="urn:microsoft.com/office/officeart/2005/8/layout/hierarchy3"/>
    <dgm:cxn modelId="{C3018467-DD1D-4909-B493-D160CC22550C}" type="presOf" srcId="{A675078F-174B-444F-B238-E96E48A58017}" destId="{127F894E-5D93-4EE3-9208-C00BB64F616C}" srcOrd="0" destOrd="0" presId="urn:microsoft.com/office/officeart/2005/8/layout/hierarchy3"/>
    <dgm:cxn modelId="{744C0968-62DC-4322-9BA7-D12127ADDD7B}" type="presOf" srcId="{62C44990-4C76-4D3D-BE95-C652BA08A906}" destId="{DED3F0CF-0986-4C71-9B7D-A5F49598E515}" srcOrd="0" destOrd="0" presId="urn:microsoft.com/office/officeart/2005/8/layout/hierarchy3"/>
    <dgm:cxn modelId="{C9087F6E-CE13-4454-BB89-61F69534BD42}" type="presOf" srcId="{DECA729B-95E1-40FA-9841-D2D5CF63F518}" destId="{A800237C-5FEA-4C31-A540-4A1B0C67FCCC}" srcOrd="1" destOrd="0" presId="urn:microsoft.com/office/officeart/2005/8/layout/hierarchy3"/>
    <dgm:cxn modelId="{796CC984-3711-46C1-ACF1-225EF23E06D6}" srcId="{F556DE0F-51A3-497C-A430-10BCAC301AF8}" destId="{62C44990-4C76-4D3D-BE95-C652BA08A906}" srcOrd="1" destOrd="0" parTransId="{06269B95-11CF-43AA-AE52-CA263E95C5F2}" sibTransId="{BA9BDA7D-BB1A-4191-804B-2E165067970F}"/>
    <dgm:cxn modelId="{B5627996-BF43-46E8-9C7C-0D6615A05DB3}" srcId="{62C44990-4C76-4D3D-BE95-C652BA08A906}" destId="{ECD2F779-9681-4ABE-97AB-99CF07B39B76}" srcOrd="0" destOrd="0" parTransId="{A675078F-174B-444F-B238-E96E48A58017}" sibTransId="{2BE4FAC8-E478-4C3F-B243-814561800FF4}"/>
    <dgm:cxn modelId="{7C637BA3-B25F-4489-A8DF-2BE3E925FB92}" type="presOf" srcId="{ECD2F779-9681-4ABE-97AB-99CF07B39B76}" destId="{E65BF992-C2DA-40D5-A9E2-FBE20DED6B0F}" srcOrd="0" destOrd="0" presId="urn:microsoft.com/office/officeart/2005/8/layout/hierarchy3"/>
    <dgm:cxn modelId="{70DC29A9-B724-44E6-9361-4E313B4C3BD8}" type="presParOf" srcId="{E3477BC0-6E96-4EAC-938E-DC6EFBA773E0}" destId="{0864D540-5871-4535-BC78-C81432A11B46}" srcOrd="0" destOrd="0" presId="urn:microsoft.com/office/officeart/2005/8/layout/hierarchy3"/>
    <dgm:cxn modelId="{0C9D6A37-14C9-4AF6-A235-A29179311121}" type="presParOf" srcId="{0864D540-5871-4535-BC78-C81432A11B46}" destId="{751AAA9A-0CC1-42BA-851A-DF6B04C45774}" srcOrd="0" destOrd="0" presId="urn:microsoft.com/office/officeart/2005/8/layout/hierarchy3"/>
    <dgm:cxn modelId="{8F9FA694-606C-40D1-93E6-4541396C6344}" type="presParOf" srcId="{751AAA9A-0CC1-42BA-851A-DF6B04C45774}" destId="{D1110F44-A28D-4659-8181-8DA51353922B}" srcOrd="0" destOrd="0" presId="urn:microsoft.com/office/officeart/2005/8/layout/hierarchy3"/>
    <dgm:cxn modelId="{49CA3296-1888-4F02-8EC9-45B1E6B1FE31}" type="presParOf" srcId="{751AAA9A-0CC1-42BA-851A-DF6B04C45774}" destId="{A800237C-5FEA-4C31-A540-4A1B0C67FCCC}" srcOrd="1" destOrd="0" presId="urn:microsoft.com/office/officeart/2005/8/layout/hierarchy3"/>
    <dgm:cxn modelId="{6C77B298-E660-458B-B986-2A32584685EF}" type="presParOf" srcId="{0864D540-5871-4535-BC78-C81432A11B46}" destId="{81D9EC5C-578F-4B36-B28F-3BACC5EB9FDD}" srcOrd="1" destOrd="0" presId="urn:microsoft.com/office/officeart/2005/8/layout/hierarchy3"/>
    <dgm:cxn modelId="{2A9B992A-3160-4082-B8C6-CE7417B3C036}" type="presParOf" srcId="{81D9EC5C-578F-4B36-B28F-3BACC5EB9FDD}" destId="{69BC0BCA-6560-49C9-812D-6B81CF10C5F0}" srcOrd="0" destOrd="0" presId="urn:microsoft.com/office/officeart/2005/8/layout/hierarchy3"/>
    <dgm:cxn modelId="{FB101FB7-4BFD-4E34-985E-C874CF2ED670}" type="presParOf" srcId="{81D9EC5C-578F-4B36-B28F-3BACC5EB9FDD}" destId="{A9381B78-57B5-4D6C-90EA-73B602B84014}" srcOrd="1" destOrd="0" presId="urn:microsoft.com/office/officeart/2005/8/layout/hierarchy3"/>
    <dgm:cxn modelId="{CD9C1E4C-72BB-4586-90DD-92F1C55425F2}" type="presParOf" srcId="{E3477BC0-6E96-4EAC-938E-DC6EFBA773E0}" destId="{A6624D15-5830-48E8-B3B8-158A253856AE}" srcOrd="1" destOrd="0" presId="urn:microsoft.com/office/officeart/2005/8/layout/hierarchy3"/>
    <dgm:cxn modelId="{F12BAF9B-7A8E-4902-A41E-3078F9182E18}" type="presParOf" srcId="{A6624D15-5830-48E8-B3B8-158A253856AE}" destId="{225FA221-C0B0-4FB2-8E37-AE31CFE10FCE}" srcOrd="0" destOrd="0" presId="urn:microsoft.com/office/officeart/2005/8/layout/hierarchy3"/>
    <dgm:cxn modelId="{5491EAE2-8AE5-447B-A496-0873D692DF4C}" type="presParOf" srcId="{225FA221-C0B0-4FB2-8E37-AE31CFE10FCE}" destId="{DED3F0CF-0986-4C71-9B7D-A5F49598E515}" srcOrd="0" destOrd="0" presId="urn:microsoft.com/office/officeart/2005/8/layout/hierarchy3"/>
    <dgm:cxn modelId="{E2E4EBD6-58ED-4127-9876-7AB1FA904454}" type="presParOf" srcId="{225FA221-C0B0-4FB2-8E37-AE31CFE10FCE}" destId="{65532959-4FD9-4E47-B59E-F07AE0863D15}" srcOrd="1" destOrd="0" presId="urn:microsoft.com/office/officeart/2005/8/layout/hierarchy3"/>
    <dgm:cxn modelId="{DA6A195B-FE8F-4413-926C-CF59DEF87978}" type="presParOf" srcId="{A6624D15-5830-48E8-B3B8-158A253856AE}" destId="{CE89B236-5D4F-4576-8074-BD766C734759}" srcOrd="1" destOrd="0" presId="urn:microsoft.com/office/officeart/2005/8/layout/hierarchy3"/>
    <dgm:cxn modelId="{837E24CC-D1D8-4E2B-8173-412F047345D0}" type="presParOf" srcId="{CE89B236-5D4F-4576-8074-BD766C734759}" destId="{127F894E-5D93-4EE3-9208-C00BB64F616C}" srcOrd="0" destOrd="0" presId="urn:microsoft.com/office/officeart/2005/8/layout/hierarchy3"/>
    <dgm:cxn modelId="{DF5AB868-36B6-4E06-B175-8BF909CA7360}" type="presParOf" srcId="{CE89B236-5D4F-4576-8074-BD766C734759}" destId="{E65BF992-C2DA-40D5-A9E2-FBE20DED6B0F}"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D66F7F-FCA3-4FDE-B24F-CF37ECA7D680}">
      <dsp:nvSpPr>
        <dsp:cNvPr id="0" name=""/>
        <dsp:cNvSpPr/>
      </dsp:nvSpPr>
      <dsp:spPr>
        <a:xfrm>
          <a:off x="4142" y="893623"/>
          <a:ext cx="1292524" cy="517009"/>
        </a:xfrm>
        <a:prstGeom prst="homePlat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kk-KZ" sz="1400" b="1" kern="1200" dirty="0">
              <a:latin typeface="Times New Roman" panose="02020603050405020304" pitchFamily="18" charset="0"/>
              <a:cs typeface="Times New Roman" panose="02020603050405020304" pitchFamily="18" charset="0"/>
            </a:rPr>
            <a:t>Зерттеу </a:t>
          </a:r>
          <a:endParaRPr lang="ru-RU" sz="1400" kern="1200" dirty="0">
            <a:latin typeface="Times New Roman" panose="02020603050405020304" pitchFamily="18" charset="0"/>
            <a:cs typeface="Times New Roman" panose="02020603050405020304" pitchFamily="18" charset="0"/>
          </a:endParaRPr>
        </a:p>
      </dsp:txBody>
      <dsp:txXfrm>
        <a:off x="4142" y="893623"/>
        <a:ext cx="1163272" cy="517009"/>
      </dsp:txXfrm>
    </dsp:sp>
    <dsp:sp modelId="{2D6959C0-658F-43B7-8956-7AAF59C2FDEB}">
      <dsp:nvSpPr>
        <dsp:cNvPr id="0" name=""/>
        <dsp:cNvSpPr/>
      </dsp:nvSpPr>
      <dsp:spPr>
        <a:xfrm>
          <a:off x="1038162" y="893623"/>
          <a:ext cx="1292524" cy="517009"/>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kk-KZ" sz="1400" b="1" kern="1200" dirty="0">
              <a:latin typeface="Times New Roman" panose="02020603050405020304" pitchFamily="18" charset="0"/>
              <a:cs typeface="Times New Roman" panose="02020603050405020304" pitchFamily="18" charset="0"/>
            </a:rPr>
            <a:t>Мәселе</a:t>
          </a:r>
          <a:endParaRPr lang="ru-RU" sz="1400" kern="1200" dirty="0">
            <a:latin typeface="Times New Roman" panose="02020603050405020304" pitchFamily="18" charset="0"/>
            <a:cs typeface="Times New Roman" panose="02020603050405020304" pitchFamily="18" charset="0"/>
          </a:endParaRPr>
        </a:p>
      </dsp:txBody>
      <dsp:txXfrm>
        <a:off x="1296667" y="893623"/>
        <a:ext cx="775515" cy="517009"/>
      </dsp:txXfrm>
    </dsp:sp>
    <dsp:sp modelId="{FD43791C-29F2-4F8E-9215-AD22F438788A}">
      <dsp:nvSpPr>
        <dsp:cNvPr id="0" name=""/>
        <dsp:cNvSpPr/>
      </dsp:nvSpPr>
      <dsp:spPr>
        <a:xfrm>
          <a:off x="2072182" y="893623"/>
          <a:ext cx="1292524" cy="517009"/>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kk-KZ" sz="1400" b="1" kern="1200" dirty="0">
              <a:latin typeface="Times New Roman" panose="02020603050405020304" pitchFamily="18" charset="0"/>
              <a:cs typeface="Times New Roman" panose="02020603050405020304" pitchFamily="18" charset="0"/>
            </a:rPr>
            <a:t> Мақсат </a:t>
          </a:r>
          <a:endParaRPr lang="ru-RU" sz="1400" kern="1200" dirty="0">
            <a:latin typeface="Times New Roman" panose="02020603050405020304" pitchFamily="18" charset="0"/>
            <a:cs typeface="Times New Roman" panose="02020603050405020304" pitchFamily="18" charset="0"/>
          </a:endParaRPr>
        </a:p>
      </dsp:txBody>
      <dsp:txXfrm>
        <a:off x="2330687" y="893623"/>
        <a:ext cx="775515" cy="517009"/>
      </dsp:txXfrm>
    </dsp:sp>
    <dsp:sp modelId="{214BD616-24DC-4903-937A-23495DC32F26}">
      <dsp:nvSpPr>
        <dsp:cNvPr id="0" name=""/>
        <dsp:cNvSpPr/>
      </dsp:nvSpPr>
      <dsp:spPr>
        <a:xfrm>
          <a:off x="3106202" y="893623"/>
          <a:ext cx="1633531" cy="517009"/>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kk-KZ" sz="1400" b="1" kern="1200" dirty="0">
              <a:latin typeface="Times New Roman" panose="02020603050405020304" pitchFamily="18" charset="0"/>
              <a:cs typeface="Times New Roman" panose="02020603050405020304" pitchFamily="18" charset="0"/>
            </a:rPr>
            <a:t> Міндеттер </a:t>
          </a:r>
          <a:endParaRPr lang="ru-RU" sz="1400" kern="1200" dirty="0">
            <a:latin typeface="Times New Roman" panose="02020603050405020304" pitchFamily="18" charset="0"/>
            <a:cs typeface="Times New Roman" panose="02020603050405020304" pitchFamily="18" charset="0"/>
          </a:endParaRPr>
        </a:p>
      </dsp:txBody>
      <dsp:txXfrm>
        <a:off x="3364707" y="893623"/>
        <a:ext cx="1116522" cy="517009"/>
      </dsp:txXfrm>
    </dsp:sp>
    <dsp:sp modelId="{8FA022C6-7456-431A-8D22-386FB781F905}">
      <dsp:nvSpPr>
        <dsp:cNvPr id="0" name=""/>
        <dsp:cNvSpPr/>
      </dsp:nvSpPr>
      <dsp:spPr>
        <a:xfrm>
          <a:off x="4481229" y="893623"/>
          <a:ext cx="1292524" cy="517009"/>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kk-KZ" sz="1400" b="1" kern="1200" dirty="0">
              <a:latin typeface="Times New Roman" panose="02020603050405020304" pitchFamily="18" charset="0"/>
              <a:cs typeface="Times New Roman" panose="02020603050405020304" pitchFamily="18" charset="0"/>
            </a:rPr>
            <a:t>Әдістер</a:t>
          </a:r>
          <a:endParaRPr lang="ru-RU" sz="1400" kern="1200" dirty="0">
            <a:latin typeface="Times New Roman" panose="02020603050405020304" pitchFamily="18" charset="0"/>
            <a:cs typeface="Times New Roman" panose="02020603050405020304" pitchFamily="18" charset="0"/>
          </a:endParaRPr>
        </a:p>
      </dsp:txBody>
      <dsp:txXfrm>
        <a:off x="4739734" y="893623"/>
        <a:ext cx="775515" cy="517009"/>
      </dsp:txXfrm>
    </dsp:sp>
    <dsp:sp modelId="{567060AF-D46E-4754-814E-0089ED1576B6}">
      <dsp:nvSpPr>
        <dsp:cNvPr id="0" name=""/>
        <dsp:cNvSpPr/>
      </dsp:nvSpPr>
      <dsp:spPr>
        <a:xfrm>
          <a:off x="5515249" y="893623"/>
          <a:ext cx="1400993" cy="517009"/>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kk-KZ" sz="1400" b="1" kern="1200" dirty="0">
              <a:latin typeface="Times New Roman" panose="02020603050405020304" pitchFamily="18" charset="0"/>
              <a:cs typeface="Times New Roman" panose="02020603050405020304" pitchFamily="18" charset="0"/>
            </a:rPr>
            <a:t>Қадамдар</a:t>
          </a:r>
          <a:endParaRPr lang="ru-RU" sz="1400" kern="1200" dirty="0">
            <a:latin typeface="Times New Roman" panose="02020603050405020304" pitchFamily="18" charset="0"/>
            <a:cs typeface="Times New Roman" panose="02020603050405020304" pitchFamily="18" charset="0"/>
          </a:endParaRPr>
        </a:p>
      </dsp:txBody>
      <dsp:txXfrm>
        <a:off x="5773754" y="893623"/>
        <a:ext cx="883984" cy="517009"/>
      </dsp:txXfrm>
    </dsp:sp>
    <dsp:sp modelId="{1E21E3AE-DA2A-45D0-A2A8-1AF236776598}">
      <dsp:nvSpPr>
        <dsp:cNvPr id="0" name=""/>
        <dsp:cNvSpPr/>
      </dsp:nvSpPr>
      <dsp:spPr>
        <a:xfrm>
          <a:off x="6657737" y="893623"/>
          <a:ext cx="1292524" cy="517009"/>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kk-KZ" sz="1400" b="1" kern="1200" dirty="0">
              <a:latin typeface="Times New Roman" panose="02020603050405020304" pitchFamily="18" charset="0"/>
              <a:cs typeface="Times New Roman" panose="02020603050405020304" pitchFamily="18" charset="0"/>
            </a:rPr>
            <a:t>Бюджет</a:t>
          </a:r>
          <a:endParaRPr lang="ru-RU" sz="1400" kern="1200" dirty="0">
            <a:latin typeface="Times New Roman" panose="02020603050405020304" pitchFamily="18" charset="0"/>
            <a:cs typeface="Times New Roman" panose="02020603050405020304" pitchFamily="18" charset="0"/>
          </a:endParaRPr>
        </a:p>
      </dsp:txBody>
      <dsp:txXfrm>
        <a:off x="6916242" y="893623"/>
        <a:ext cx="775515" cy="517009"/>
      </dsp:txXfrm>
    </dsp:sp>
    <dsp:sp modelId="{330132A8-5F16-4C60-9621-21FDBC589F21}">
      <dsp:nvSpPr>
        <dsp:cNvPr id="0" name=""/>
        <dsp:cNvSpPr/>
      </dsp:nvSpPr>
      <dsp:spPr>
        <a:xfrm>
          <a:off x="7691757" y="893623"/>
          <a:ext cx="1292524" cy="517009"/>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kk-KZ" sz="1400" b="1" kern="1200" dirty="0">
              <a:latin typeface="Times New Roman" panose="02020603050405020304" pitchFamily="18" charset="0"/>
              <a:cs typeface="Times New Roman" panose="02020603050405020304" pitchFamily="18" charset="0"/>
            </a:rPr>
            <a:t>Бағалау </a:t>
          </a:r>
          <a:endParaRPr lang="ru-RU" sz="1400" kern="1200" dirty="0">
            <a:latin typeface="Times New Roman" panose="02020603050405020304" pitchFamily="18" charset="0"/>
            <a:cs typeface="Times New Roman" panose="02020603050405020304" pitchFamily="18" charset="0"/>
          </a:endParaRPr>
        </a:p>
      </dsp:txBody>
      <dsp:txXfrm>
        <a:off x="7950262" y="893623"/>
        <a:ext cx="775515" cy="5170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110F44-A28D-4659-8181-8DA51353922B}">
      <dsp:nvSpPr>
        <dsp:cNvPr id="0" name=""/>
        <dsp:cNvSpPr/>
      </dsp:nvSpPr>
      <dsp:spPr>
        <a:xfrm>
          <a:off x="1028" y="666588"/>
          <a:ext cx="3743501" cy="1871750"/>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68580" rIns="102870" bIns="68580" numCol="1" spcCol="1270" anchor="ctr" anchorCtr="0">
          <a:noAutofit/>
        </a:bodyPr>
        <a:lstStyle/>
        <a:p>
          <a:pPr marL="0" lvl="0" indent="0" algn="ctr" defTabSz="2400300">
            <a:lnSpc>
              <a:spcPct val="90000"/>
            </a:lnSpc>
            <a:spcBef>
              <a:spcPct val="0"/>
            </a:spcBef>
            <a:spcAft>
              <a:spcPct val="35000"/>
            </a:spcAft>
            <a:buNone/>
          </a:pPr>
          <a:r>
            <a:rPr lang="ru-RU" sz="5400" kern="1200" dirty="0" err="1">
              <a:solidFill>
                <a:schemeClr val="tx1"/>
              </a:solidFill>
              <a:latin typeface="Times New Roman" panose="02020603050405020304" pitchFamily="18" charset="0"/>
              <a:cs typeface="Times New Roman" panose="02020603050405020304" pitchFamily="18" charset="0"/>
            </a:rPr>
            <a:t>Біріншіден</a:t>
          </a:r>
          <a:endParaRPr lang="ru-RU" sz="5400" kern="1200" dirty="0">
            <a:solidFill>
              <a:schemeClr val="tx1"/>
            </a:solidFill>
            <a:latin typeface="Times New Roman" panose="02020603050405020304" pitchFamily="18" charset="0"/>
            <a:cs typeface="Times New Roman" panose="02020603050405020304" pitchFamily="18" charset="0"/>
          </a:endParaRPr>
        </a:p>
      </dsp:txBody>
      <dsp:txXfrm>
        <a:off x="55850" y="721410"/>
        <a:ext cx="3633857" cy="1762106"/>
      </dsp:txXfrm>
    </dsp:sp>
    <dsp:sp modelId="{69BC0BCA-6560-49C9-812D-6B81CF10C5F0}">
      <dsp:nvSpPr>
        <dsp:cNvPr id="0" name=""/>
        <dsp:cNvSpPr/>
      </dsp:nvSpPr>
      <dsp:spPr>
        <a:xfrm>
          <a:off x="375378" y="2538339"/>
          <a:ext cx="374350" cy="1403813"/>
        </a:xfrm>
        <a:custGeom>
          <a:avLst/>
          <a:gdLst/>
          <a:ahLst/>
          <a:cxnLst/>
          <a:rect l="0" t="0" r="0" b="0"/>
          <a:pathLst>
            <a:path>
              <a:moveTo>
                <a:pt x="0" y="0"/>
              </a:moveTo>
              <a:lnTo>
                <a:pt x="0" y="1403813"/>
              </a:lnTo>
              <a:lnTo>
                <a:pt x="374350" y="140381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381B78-57B5-4D6C-90EA-73B602B84014}">
      <dsp:nvSpPr>
        <dsp:cNvPr id="0" name=""/>
        <dsp:cNvSpPr/>
      </dsp:nvSpPr>
      <dsp:spPr>
        <a:xfrm>
          <a:off x="749728" y="3006276"/>
          <a:ext cx="2994801" cy="1871750"/>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u-RU" sz="2000" kern="1200" dirty="0" err="1">
              <a:solidFill>
                <a:schemeClr val="tx1"/>
              </a:solidFill>
              <a:latin typeface="Times New Roman" panose="02020603050405020304" pitchFamily="18" charset="0"/>
              <a:cs typeface="Times New Roman" panose="02020603050405020304" pitchFamily="18" charset="0"/>
            </a:rPr>
            <a:t>оқытуды</a:t>
          </a:r>
          <a:r>
            <a:rPr lang="ru-RU" sz="2000" kern="1200" dirty="0">
              <a:solidFill>
                <a:schemeClr val="tx1"/>
              </a:solidFill>
              <a:latin typeface="Times New Roman" panose="02020603050405020304" pitchFamily="18" charset="0"/>
              <a:cs typeface="Times New Roman" panose="02020603050405020304" pitchFamily="18" charset="0"/>
            </a:rPr>
            <a:t> </a:t>
          </a:r>
          <a:r>
            <a:rPr lang="ru-RU" sz="2000" kern="1200" dirty="0" err="1">
              <a:solidFill>
                <a:schemeClr val="tx1"/>
              </a:solidFill>
              <a:latin typeface="Times New Roman" panose="02020603050405020304" pitchFamily="18" charset="0"/>
              <a:cs typeface="Times New Roman" panose="02020603050405020304" pitchFamily="18" charset="0"/>
            </a:rPr>
            <a:t>әрекеттердің</a:t>
          </a:r>
          <a:r>
            <a:rPr lang="ru-RU" sz="2000" kern="1200" dirty="0">
              <a:solidFill>
                <a:schemeClr val="tx1"/>
              </a:solidFill>
              <a:latin typeface="Times New Roman" panose="02020603050405020304" pitchFamily="18" charset="0"/>
              <a:cs typeface="Times New Roman" panose="02020603050405020304" pitchFamily="18" charset="0"/>
            </a:rPr>
            <a:t> </a:t>
          </a:r>
          <a:r>
            <a:rPr lang="ru-RU" sz="2000" kern="1200" dirty="0" err="1">
              <a:solidFill>
                <a:schemeClr val="tx1"/>
              </a:solidFill>
              <a:latin typeface="Times New Roman" panose="02020603050405020304" pitchFamily="18" charset="0"/>
              <a:cs typeface="Times New Roman" panose="02020603050405020304" pitchFamily="18" charset="0"/>
            </a:rPr>
            <a:t>тәсілдерін</a:t>
          </a:r>
          <a:r>
            <a:rPr lang="ru-RU" sz="2000" kern="1200" dirty="0">
              <a:solidFill>
                <a:schemeClr val="tx1"/>
              </a:solidFill>
              <a:latin typeface="Times New Roman" panose="02020603050405020304" pitchFamily="18" charset="0"/>
              <a:cs typeface="Times New Roman" panose="02020603050405020304" pitchFamily="18" charset="0"/>
            </a:rPr>
            <a:t> </a:t>
          </a:r>
          <a:r>
            <a:rPr lang="ru-RU" sz="2000" kern="1200" dirty="0" err="1">
              <a:solidFill>
                <a:schemeClr val="tx1"/>
              </a:solidFill>
              <a:latin typeface="Times New Roman" panose="02020603050405020304" pitchFamily="18" charset="0"/>
              <a:cs typeface="Times New Roman" panose="02020603050405020304" pitchFamily="18" charset="0"/>
            </a:rPr>
            <a:t>игеру</a:t>
          </a:r>
          <a:r>
            <a:rPr lang="ru-RU" sz="2000" kern="1200" dirty="0">
              <a:solidFill>
                <a:schemeClr val="tx1"/>
              </a:solidFill>
              <a:latin typeface="Times New Roman" panose="02020603050405020304" pitchFamily="18" charset="0"/>
              <a:cs typeface="Times New Roman" panose="02020603050405020304" pitchFamily="18" charset="0"/>
            </a:rPr>
            <a:t> </a:t>
          </a:r>
          <a:r>
            <a:rPr lang="ru-RU" sz="2000" kern="1200" dirty="0" err="1">
              <a:solidFill>
                <a:schemeClr val="tx1"/>
              </a:solidFill>
              <a:latin typeface="Times New Roman" panose="02020603050405020304" pitchFamily="18" charset="0"/>
              <a:cs typeface="Times New Roman" panose="02020603050405020304" pitchFamily="18" charset="0"/>
            </a:rPr>
            <a:t>ретінде</a:t>
          </a:r>
          <a:r>
            <a:rPr lang="ru-RU" sz="2000" kern="1200" dirty="0">
              <a:solidFill>
                <a:schemeClr val="tx1"/>
              </a:solidFill>
              <a:latin typeface="Times New Roman" panose="02020603050405020304" pitchFamily="18" charset="0"/>
              <a:cs typeface="Times New Roman" panose="02020603050405020304" pitchFamily="18" charset="0"/>
            </a:rPr>
            <a:t> </a:t>
          </a:r>
          <a:r>
            <a:rPr lang="ru-RU" sz="2000" kern="1200" dirty="0" err="1">
              <a:solidFill>
                <a:schemeClr val="tx1"/>
              </a:solidFill>
              <a:latin typeface="Times New Roman" panose="02020603050405020304" pitchFamily="18" charset="0"/>
              <a:cs typeface="Times New Roman" panose="02020603050405020304" pitchFamily="18" charset="0"/>
            </a:rPr>
            <a:t>қарастыра</a:t>
          </a:r>
          <a:r>
            <a:rPr lang="ru-RU" sz="2000" kern="1200" dirty="0">
              <a:solidFill>
                <a:schemeClr val="tx1"/>
              </a:solidFill>
              <a:latin typeface="Times New Roman" panose="02020603050405020304" pitchFamily="18" charset="0"/>
              <a:cs typeface="Times New Roman" panose="02020603050405020304" pitchFamily="18" charset="0"/>
            </a:rPr>
            <a:t> </a:t>
          </a:r>
          <a:r>
            <a:rPr lang="ru-RU" sz="2000" kern="1200" dirty="0" err="1">
              <a:solidFill>
                <a:schemeClr val="tx1"/>
              </a:solidFill>
              <a:latin typeface="Times New Roman" panose="02020603050405020304" pitchFamily="18" charset="0"/>
              <a:cs typeface="Times New Roman" panose="02020603050405020304" pitchFamily="18" charset="0"/>
            </a:rPr>
            <a:t>отырып</a:t>
          </a:r>
          <a:r>
            <a:rPr lang="ru-RU" sz="2000" kern="1200" dirty="0">
              <a:solidFill>
                <a:schemeClr val="tx1"/>
              </a:solidFill>
              <a:latin typeface="Times New Roman" panose="02020603050405020304" pitchFamily="18" charset="0"/>
              <a:cs typeface="Times New Roman" panose="02020603050405020304" pitchFamily="18" charset="0"/>
            </a:rPr>
            <a:t>, </a:t>
          </a:r>
          <a:r>
            <a:rPr lang="ru-RU" sz="2000" kern="1200" dirty="0" err="1">
              <a:solidFill>
                <a:schemeClr val="tx1"/>
              </a:solidFill>
              <a:latin typeface="Times New Roman" panose="02020603050405020304" pitchFamily="18" charset="0"/>
              <a:cs typeface="Times New Roman" panose="02020603050405020304" pitchFamily="18" charset="0"/>
            </a:rPr>
            <a:t>білім</a:t>
          </a:r>
          <a:r>
            <a:rPr lang="ru-RU" sz="2000" kern="1200" dirty="0">
              <a:solidFill>
                <a:schemeClr val="tx1"/>
              </a:solidFill>
              <a:latin typeface="Times New Roman" panose="02020603050405020304" pitchFamily="18" charset="0"/>
              <a:cs typeface="Times New Roman" panose="02020603050405020304" pitchFamily="18" charset="0"/>
            </a:rPr>
            <a:t> беру </a:t>
          </a:r>
          <a:r>
            <a:rPr lang="ru-RU" sz="2000" kern="1200" dirty="0" err="1">
              <a:solidFill>
                <a:schemeClr val="tx1"/>
              </a:solidFill>
              <a:latin typeface="Times New Roman" panose="02020603050405020304" pitchFamily="18" charset="0"/>
              <a:cs typeface="Times New Roman" panose="02020603050405020304" pitchFamily="18" charset="0"/>
            </a:rPr>
            <a:t>үрдісін</a:t>
          </a:r>
          <a:r>
            <a:rPr lang="ru-RU" sz="2000" kern="1200" dirty="0">
              <a:solidFill>
                <a:schemeClr val="tx1"/>
              </a:solidFill>
              <a:latin typeface="Times New Roman" panose="02020603050405020304" pitchFamily="18" charset="0"/>
              <a:cs typeface="Times New Roman" panose="02020603050405020304" pitchFamily="18" charset="0"/>
            </a:rPr>
            <a:t> </a:t>
          </a:r>
          <a:r>
            <a:rPr lang="ru-RU" sz="2000" kern="1200" dirty="0" err="1">
              <a:solidFill>
                <a:schemeClr val="tx1"/>
              </a:solidFill>
              <a:latin typeface="Times New Roman" panose="02020603050405020304" pitchFamily="18" charset="0"/>
              <a:cs typeface="Times New Roman" panose="02020603050405020304" pitchFamily="18" charset="0"/>
            </a:rPr>
            <a:t>педагогикалық</a:t>
          </a:r>
          <a:r>
            <a:rPr lang="ru-RU" sz="2000" kern="1200" dirty="0">
              <a:solidFill>
                <a:schemeClr val="tx1"/>
              </a:solidFill>
              <a:latin typeface="Times New Roman" panose="02020603050405020304" pitchFamily="18" charset="0"/>
              <a:cs typeface="Times New Roman" panose="02020603050405020304" pitchFamily="18" charset="0"/>
            </a:rPr>
            <a:t> – </a:t>
          </a:r>
          <a:r>
            <a:rPr lang="ru-RU" sz="2000" kern="1200" dirty="0" err="1">
              <a:solidFill>
                <a:schemeClr val="tx1"/>
              </a:solidFill>
              <a:latin typeface="Times New Roman" panose="02020603050405020304" pitchFamily="18" charset="0"/>
              <a:cs typeface="Times New Roman" panose="02020603050405020304" pitchFamily="18" charset="0"/>
            </a:rPr>
            <a:t>психологиялық</a:t>
          </a:r>
          <a:r>
            <a:rPr lang="ru-RU" sz="2000" kern="1200" dirty="0">
              <a:solidFill>
                <a:schemeClr val="tx1"/>
              </a:solidFill>
              <a:latin typeface="Times New Roman" panose="02020603050405020304" pitchFamily="18" charset="0"/>
              <a:cs typeface="Times New Roman" panose="02020603050405020304" pitchFamily="18" charset="0"/>
            </a:rPr>
            <a:t> </a:t>
          </a:r>
          <a:r>
            <a:rPr lang="ru-RU" sz="2000" kern="1200" dirty="0" err="1">
              <a:solidFill>
                <a:schemeClr val="tx1"/>
              </a:solidFill>
              <a:latin typeface="Times New Roman" panose="02020603050405020304" pitchFamily="18" charset="0"/>
              <a:cs typeface="Times New Roman" panose="02020603050405020304" pitchFamily="18" charset="0"/>
            </a:rPr>
            <a:t>жобалау</a:t>
          </a:r>
          <a:r>
            <a:rPr lang="ru-RU" sz="2000" kern="1200" dirty="0">
              <a:solidFill>
                <a:schemeClr val="tx1"/>
              </a:solidFill>
              <a:latin typeface="Times New Roman" panose="02020603050405020304" pitchFamily="18" charset="0"/>
              <a:cs typeface="Times New Roman" panose="02020603050405020304" pitchFamily="18" charset="0"/>
            </a:rPr>
            <a:t>;</a:t>
          </a:r>
        </a:p>
      </dsp:txBody>
      <dsp:txXfrm>
        <a:off x="804550" y="3061098"/>
        <a:ext cx="2885157" cy="1762106"/>
      </dsp:txXfrm>
    </dsp:sp>
    <dsp:sp modelId="{DED3F0CF-0986-4C71-9B7D-A5F49598E515}">
      <dsp:nvSpPr>
        <dsp:cNvPr id="0" name=""/>
        <dsp:cNvSpPr/>
      </dsp:nvSpPr>
      <dsp:spPr>
        <a:xfrm>
          <a:off x="4680405" y="666588"/>
          <a:ext cx="3743501" cy="1871750"/>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68580" rIns="102870" bIns="68580" numCol="1" spcCol="1270" anchor="ctr" anchorCtr="0">
          <a:noAutofit/>
        </a:bodyPr>
        <a:lstStyle/>
        <a:p>
          <a:pPr marL="0" lvl="0" indent="0" algn="ctr" defTabSz="2400300">
            <a:lnSpc>
              <a:spcPct val="90000"/>
            </a:lnSpc>
            <a:spcBef>
              <a:spcPct val="0"/>
            </a:spcBef>
            <a:spcAft>
              <a:spcPct val="35000"/>
            </a:spcAft>
            <a:buNone/>
          </a:pPr>
          <a:r>
            <a:rPr lang="ru-RU" sz="5400" kern="1200" dirty="0" err="1">
              <a:solidFill>
                <a:schemeClr val="tx1"/>
              </a:solidFill>
              <a:latin typeface="Times New Roman" panose="02020603050405020304" pitchFamily="18" charset="0"/>
              <a:cs typeface="Times New Roman" panose="02020603050405020304" pitchFamily="18" charset="0"/>
            </a:rPr>
            <a:t>Екіншіден</a:t>
          </a:r>
          <a:endParaRPr lang="ru-RU" sz="5400" kern="1200" dirty="0">
            <a:solidFill>
              <a:schemeClr val="tx1"/>
            </a:solidFill>
            <a:latin typeface="Times New Roman" panose="02020603050405020304" pitchFamily="18" charset="0"/>
            <a:cs typeface="Times New Roman" panose="02020603050405020304" pitchFamily="18" charset="0"/>
          </a:endParaRPr>
        </a:p>
      </dsp:txBody>
      <dsp:txXfrm>
        <a:off x="4735227" y="721410"/>
        <a:ext cx="3633857" cy="1762106"/>
      </dsp:txXfrm>
    </dsp:sp>
    <dsp:sp modelId="{127F894E-5D93-4EE3-9208-C00BB64F616C}">
      <dsp:nvSpPr>
        <dsp:cNvPr id="0" name=""/>
        <dsp:cNvSpPr/>
      </dsp:nvSpPr>
      <dsp:spPr>
        <a:xfrm>
          <a:off x="5054755" y="2538339"/>
          <a:ext cx="374350" cy="1403813"/>
        </a:xfrm>
        <a:custGeom>
          <a:avLst/>
          <a:gdLst/>
          <a:ahLst/>
          <a:cxnLst/>
          <a:rect l="0" t="0" r="0" b="0"/>
          <a:pathLst>
            <a:path>
              <a:moveTo>
                <a:pt x="0" y="0"/>
              </a:moveTo>
              <a:lnTo>
                <a:pt x="0" y="1403813"/>
              </a:lnTo>
              <a:lnTo>
                <a:pt x="374350" y="140381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5BF992-C2DA-40D5-A9E2-FBE20DED6B0F}">
      <dsp:nvSpPr>
        <dsp:cNvPr id="0" name=""/>
        <dsp:cNvSpPr/>
      </dsp:nvSpPr>
      <dsp:spPr>
        <a:xfrm>
          <a:off x="5429106" y="3006276"/>
          <a:ext cx="2994801" cy="1871750"/>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u-RU" sz="2000" kern="1200" dirty="0" err="1">
              <a:solidFill>
                <a:schemeClr val="tx1"/>
              </a:solidFill>
              <a:latin typeface="Times New Roman" panose="02020603050405020304" pitchFamily="18" charset="0"/>
              <a:cs typeface="Times New Roman" panose="02020603050405020304" pitchFamily="18" charset="0"/>
            </a:rPr>
            <a:t>білім</a:t>
          </a:r>
          <a:r>
            <a:rPr lang="ru-RU" sz="2000" kern="1200" dirty="0">
              <a:solidFill>
                <a:schemeClr val="tx1"/>
              </a:solidFill>
              <a:latin typeface="Times New Roman" panose="02020603050405020304" pitchFamily="18" charset="0"/>
              <a:cs typeface="Times New Roman" panose="02020603050405020304" pitchFamily="18" charset="0"/>
            </a:rPr>
            <a:t> беру </a:t>
          </a:r>
          <a:r>
            <a:rPr lang="ru-RU" sz="2000" kern="1200" dirty="0" err="1">
              <a:solidFill>
                <a:schemeClr val="tx1"/>
              </a:solidFill>
              <a:latin typeface="Times New Roman" panose="02020603050405020304" pitchFamily="18" charset="0"/>
              <a:cs typeface="Times New Roman" panose="02020603050405020304" pitchFamily="18" charset="0"/>
            </a:rPr>
            <a:t>үрдістері</a:t>
          </a:r>
          <a:r>
            <a:rPr lang="ru-RU" sz="2000" kern="1200" dirty="0">
              <a:solidFill>
                <a:schemeClr val="tx1"/>
              </a:solidFill>
              <a:latin typeface="Times New Roman" panose="02020603050405020304" pitchFamily="18" charset="0"/>
              <a:cs typeface="Times New Roman" panose="02020603050405020304" pitchFamily="18" charset="0"/>
            </a:rPr>
            <a:t> </a:t>
          </a:r>
          <a:r>
            <a:rPr lang="ru-RU" sz="2000" kern="1200" dirty="0" err="1">
              <a:solidFill>
                <a:schemeClr val="tx1"/>
              </a:solidFill>
              <a:latin typeface="Times New Roman" panose="02020603050405020304" pitchFamily="18" charset="0"/>
              <a:cs typeface="Times New Roman" panose="02020603050405020304" pitchFamily="18" charset="0"/>
            </a:rPr>
            <a:t>жүргізілетін</a:t>
          </a:r>
          <a:r>
            <a:rPr lang="ru-RU" sz="2000" kern="1200" dirty="0">
              <a:solidFill>
                <a:schemeClr val="tx1"/>
              </a:solidFill>
              <a:latin typeface="Times New Roman" panose="02020603050405020304" pitchFamily="18" charset="0"/>
              <a:cs typeface="Times New Roman" panose="02020603050405020304" pitchFamily="18" charset="0"/>
            </a:rPr>
            <a:t> </a:t>
          </a:r>
          <a:r>
            <a:rPr lang="ru-RU" sz="2000" kern="1200" dirty="0" err="1">
              <a:solidFill>
                <a:schemeClr val="tx1"/>
              </a:solidFill>
              <a:latin typeface="Times New Roman" panose="02020603050405020304" pitchFamily="18" charset="0"/>
              <a:cs typeface="Times New Roman" panose="02020603050405020304" pitchFamily="18" charset="0"/>
            </a:rPr>
            <a:t>институционалдық</a:t>
          </a:r>
          <a:r>
            <a:rPr lang="ru-RU" sz="2000" kern="1200" dirty="0">
              <a:solidFill>
                <a:schemeClr val="tx1"/>
              </a:solidFill>
              <a:latin typeface="Times New Roman" panose="02020603050405020304" pitchFamily="18" charset="0"/>
              <a:cs typeface="Times New Roman" panose="02020603050405020304" pitchFamily="18" charset="0"/>
            </a:rPr>
            <a:t> </a:t>
          </a:r>
          <a:r>
            <a:rPr lang="ru-RU" sz="2000" kern="1200" dirty="0" err="1">
              <a:solidFill>
                <a:schemeClr val="tx1"/>
              </a:solidFill>
              <a:latin typeface="Times New Roman" panose="02020603050405020304" pitchFamily="18" charset="0"/>
              <a:cs typeface="Times New Roman" panose="02020603050405020304" pitchFamily="18" charset="0"/>
            </a:rPr>
            <a:t>құрылымдар</a:t>
          </a:r>
          <a:r>
            <a:rPr lang="ru-RU" sz="2000" kern="1200" dirty="0">
              <a:solidFill>
                <a:schemeClr val="tx1"/>
              </a:solidFill>
              <a:latin typeface="Times New Roman" panose="02020603050405020304" pitchFamily="18" charset="0"/>
              <a:cs typeface="Times New Roman" panose="02020603050405020304" pitchFamily="18" charset="0"/>
            </a:rPr>
            <a:t> мен </a:t>
          </a:r>
          <a:r>
            <a:rPr lang="ru-RU" sz="2000" kern="1200" dirty="0" err="1">
              <a:solidFill>
                <a:schemeClr val="tx1"/>
              </a:solidFill>
              <a:latin typeface="Times New Roman" panose="02020603050405020304" pitchFamily="18" charset="0"/>
              <a:cs typeface="Times New Roman" panose="02020603050405020304" pitchFamily="18" charset="0"/>
            </a:rPr>
            <a:t>білім</a:t>
          </a:r>
          <a:r>
            <a:rPr lang="ru-RU" sz="2000" kern="1200" dirty="0">
              <a:solidFill>
                <a:schemeClr val="tx1"/>
              </a:solidFill>
              <a:latin typeface="Times New Roman" panose="02020603050405020304" pitchFamily="18" charset="0"/>
              <a:cs typeface="Times New Roman" panose="02020603050405020304" pitchFamily="18" charset="0"/>
            </a:rPr>
            <a:t> беру </a:t>
          </a:r>
          <a:r>
            <a:rPr lang="ru-RU" sz="2000" kern="1200" dirty="0" err="1">
              <a:solidFill>
                <a:schemeClr val="tx1"/>
              </a:solidFill>
              <a:latin typeface="Times New Roman" panose="02020603050405020304" pitchFamily="18" charset="0"/>
              <a:cs typeface="Times New Roman" panose="02020603050405020304" pitchFamily="18" charset="0"/>
            </a:rPr>
            <a:t>ортасын</a:t>
          </a:r>
          <a:r>
            <a:rPr lang="ru-RU" sz="2000" kern="1200" dirty="0">
              <a:solidFill>
                <a:schemeClr val="tx1"/>
              </a:solidFill>
              <a:latin typeface="Times New Roman" panose="02020603050405020304" pitchFamily="18" charset="0"/>
              <a:cs typeface="Times New Roman" panose="02020603050405020304" pitchFamily="18" charset="0"/>
            </a:rPr>
            <a:t> </a:t>
          </a:r>
          <a:r>
            <a:rPr lang="ru-RU" sz="2000" kern="1200" dirty="0" err="1">
              <a:solidFill>
                <a:schemeClr val="tx1"/>
              </a:solidFill>
              <a:latin typeface="Times New Roman" panose="02020603050405020304" pitchFamily="18" charset="0"/>
              <a:cs typeface="Times New Roman" panose="02020603050405020304" pitchFamily="18" charset="0"/>
            </a:rPr>
            <a:t>әлеуметтік</a:t>
          </a:r>
          <a:r>
            <a:rPr lang="ru-RU" sz="2000" kern="1200" dirty="0">
              <a:solidFill>
                <a:schemeClr val="tx1"/>
              </a:solidFill>
              <a:latin typeface="Times New Roman" panose="02020603050405020304" pitchFamily="18" charset="0"/>
              <a:cs typeface="Times New Roman" panose="02020603050405020304" pitchFamily="18" charset="0"/>
            </a:rPr>
            <a:t> –</a:t>
          </a:r>
          <a:r>
            <a:rPr lang="ru-RU" sz="2000" kern="1200" dirty="0" err="1">
              <a:solidFill>
                <a:schemeClr val="tx1"/>
              </a:solidFill>
              <a:latin typeface="Times New Roman" panose="02020603050405020304" pitchFamily="18" charset="0"/>
              <a:cs typeface="Times New Roman" panose="02020603050405020304" pitchFamily="18" charset="0"/>
            </a:rPr>
            <a:t>педагогикалық</a:t>
          </a:r>
          <a:r>
            <a:rPr lang="ru-RU" sz="2000" kern="1200" dirty="0">
              <a:solidFill>
                <a:schemeClr val="tx1"/>
              </a:solidFill>
              <a:latin typeface="Times New Roman" panose="02020603050405020304" pitchFamily="18" charset="0"/>
              <a:cs typeface="Times New Roman" panose="02020603050405020304" pitchFamily="18" charset="0"/>
            </a:rPr>
            <a:t> </a:t>
          </a:r>
          <a:r>
            <a:rPr lang="ru-RU" sz="2000" kern="1200" dirty="0" err="1">
              <a:solidFill>
                <a:schemeClr val="tx1"/>
              </a:solidFill>
              <a:latin typeface="Times New Roman" panose="02020603050405020304" pitchFamily="18" charset="0"/>
              <a:cs typeface="Times New Roman" panose="02020603050405020304" pitchFamily="18" charset="0"/>
            </a:rPr>
            <a:t>жобалау</a:t>
          </a:r>
          <a:r>
            <a:rPr lang="ru-RU" sz="2000" kern="1200" dirty="0">
              <a:solidFill>
                <a:schemeClr val="tx1"/>
              </a:solidFill>
              <a:latin typeface="Times New Roman" panose="02020603050405020304" pitchFamily="18" charset="0"/>
              <a:cs typeface="Times New Roman" panose="02020603050405020304" pitchFamily="18" charset="0"/>
            </a:rPr>
            <a:t>;</a:t>
          </a:r>
        </a:p>
      </dsp:txBody>
      <dsp:txXfrm>
        <a:off x="5483928" y="3061098"/>
        <a:ext cx="2885157" cy="176210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sp>
        <p:nvSpPr>
          <p:cNvPr id="7" name="Дата 6"/>
          <p:cNvSpPr>
            <a:spLocks noGrp="1"/>
          </p:cNvSpPr>
          <p:nvPr>
            <p:ph type="dt" sz="half" idx="10"/>
          </p:nvPr>
        </p:nvSpPr>
        <p:spPr/>
        <p:txBody>
          <a:bodyPr/>
          <a:lstStyle/>
          <a:p>
            <a:fld id="{C2EA08E9-D767-421E-96DC-9E8441296F89}" type="datetimeFigureOut">
              <a:rPr lang="ru-RU" smtClean="0"/>
              <a:pPr/>
              <a:t>28.09.2025</a:t>
            </a:fld>
            <a:endParaRPr lang="ru-RU"/>
          </a:p>
        </p:txBody>
      </p:sp>
      <p:sp>
        <p:nvSpPr>
          <p:cNvPr id="20" name="Нижний колонтитул 19"/>
          <p:cNvSpPr>
            <a:spLocks noGrp="1"/>
          </p:cNvSpPr>
          <p:nvPr>
            <p:ph type="ftr" sz="quarter" idx="11"/>
          </p:nvPr>
        </p:nvSpPr>
        <p:spPr/>
        <p:txBody>
          <a:bodyPr/>
          <a:lstStyle/>
          <a:p>
            <a:endParaRPr lang="ru-RU"/>
          </a:p>
        </p:txBody>
      </p:sp>
      <p:sp>
        <p:nvSpPr>
          <p:cNvPr id="10" name="Номер слайда 9"/>
          <p:cNvSpPr>
            <a:spLocks noGrp="1"/>
          </p:cNvSpPr>
          <p:nvPr>
            <p:ph type="sldNum" sz="quarter" idx="12"/>
          </p:nvPr>
        </p:nvSpPr>
        <p:spPr/>
        <p:txBody>
          <a:bodyPr/>
          <a:lstStyle/>
          <a:p>
            <a:fld id="{567492E6-9345-453C-8186-2683A8AB9A21}"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C2EA08E9-D767-421E-96DC-9E8441296F89}" type="datetimeFigureOut">
              <a:rPr lang="ru-RU" smtClean="0"/>
              <a:pPr/>
              <a:t>28.09.2025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67492E6-9345-453C-8186-2683A8AB9A2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C2EA08E9-D767-421E-96DC-9E8441296F89}" type="datetimeFigureOut">
              <a:rPr lang="ru-RU" smtClean="0"/>
              <a:pPr/>
              <a:t>28.09.2025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67492E6-9345-453C-8186-2683A8AB9A2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C2EA08E9-D767-421E-96DC-9E8441296F89}" type="datetimeFigureOut">
              <a:rPr lang="ru-RU" smtClean="0"/>
              <a:pPr/>
              <a:t>28.09.2025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67492E6-9345-453C-8186-2683A8AB9A2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C2EA08E9-D767-421E-96DC-9E8441296F89}" type="datetimeFigureOut">
              <a:rPr lang="ru-RU" smtClean="0"/>
              <a:pPr/>
              <a:t>28.09.2025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67492E6-9345-453C-8186-2683A8AB9A21}"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p>
            <a:r>
              <a:rPr kumimoji="0" lang="ru-RU"/>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C2EA08E9-D767-421E-96DC-9E8441296F89}" type="datetimeFigureOut">
              <a:rPr lang="ru-RU" smtClean="0"/>
              <a:pPr/>
              <a:t>28.09.2025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67492E6-9345-453C-8186-2683A8AB9A21}"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C2EA08E9-D767-421E-96DC-9E8441296F89}" type="datetimeFigureOut">
              <a:rPr lang="ru-RU" smtClean="0"/>
              <a:pPr/>
              <a:t>28.09.2025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67492E6-9345-453C-8186-2683A8AB9A2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C2EA08E9-D767-421E-96DC-9E8441296F89}" type="datetimeFigureOut">
              <a:rPr lang="ru-RU" smtClean="0"/>
              <a:pPr/>
              <a:t>28.09.2025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67492E6-9345-453C-8186-2683A8AB9A2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Дата 1"/>
          <p:cNvSpPr>
            <a:spLocks noGrp="1"/>
          </p:cNvSpPr>
          <p:nvPr>
            <p:ph type="dt" sz="half" idx="10"/>
          </p:nvPr>
        </p:nvSpPr>
        <p:spPr/>
        <p:txBody>
          <a:bodyPr/>
          <a:lstStyle/>
          <a:p>
            <a:fld id="{C2EA08E9-D767-421E-96DC-9E8441296F89}" type="datetimeFigureOut">
              <a:rPr lang="ru-RU" smtClean="0"/>
              <a:pPr/>
              <a:t>28.09.2025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67492E6-9345-453C-8186-2683A8AB9A21}"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C2EA08E9-D767-421E-96DC-9E8441296F89}" type="datetimeFigureOut">
              <a:rPr lang="ru-RU" smtClean="0"/>
              <a:pPr/>
              <a:t>28.09.2025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67492E6-9345-453C-8186-2683A8AB9A21}"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C2EA08E9-D767-421E-96DC-9E8441296F89}" type="datetimeFigureOut">
              <a:rPr lang="ru-RU" smtClean="0"/>
              <a:pPr/>
              <a:t>28.09.2025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67492E6-9345-453C-8186-2683A8AB9A21}"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p>
            <a:r>
              <a:rPr kumimoji="0" lang="ru-RU"/>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C2EA08E9-D767-421E-96DC-9E8441296F89}" type="datetimeFigureOut">
              <a:rPr lang="ru-RU" smtClean="0"/>
              <a:pPr/>
              <a:t>28.09.2025</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67492E6-9345-453C-8186-2683A8AB9A21}"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r>
              <a:rPr lang="kk-KZ" sz="1800" b="1" dirty="0">
                <a:latin typeface="Times New Roman" panose="02020603050405020304" pitchFamily="18" charset="0"/>
                <a:cs typeface="Times New Roman" panose="02020603050405020304" pitchFamily="18" charset="0"/>
              </a:rPr>
              <a:t> «Әлеуметтік- мәдени жобалау» пәнінің мақсаты, міндеттері  және құрылымы.  Қоғамдық-әлеуметтік қайта</a:t>
            </a:r>
            <a:endParaRPr lang="ru-RU" sz="1800" b="1" dirty="0">
              <a:latin typeface="Times New Roman" panose="02020603050405020304" pitchFamily="18" charset="0"/>
              <a:cs typeface="Times New Roman" panose="02020603050405020304" pitchFamily="18" charset="0"/>
            </a:endParaRPr>
          </a:p>
          <a:p>
            <a:pPr marL="82296" indent="0">
              <a:buNone/>
            </a:pPr>
            <a:r>
              <a:rPr lang="kk-KZ" sz="1800" b="1" dirty="0">
                <a:latin typeface="Times New Roman" panose="02020603050405020304" pitchFamily="18" charset="0"/>
                <a:cs typeface="Times New Roman" panose="02020603050405020304" pitchFamily="18" charset="0"/>
              </a:rPr>
              <a:t> құрулар  жағдайында жобалау әрекеті идеясының пайда болуы мен дамуы. </a:t>
            </a:r>
            <a:endParaRPr lang="ru-RU" sz="1800" b="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pPr algn="just"/>
            <a:r>
              <a:rPr lang="kk-KZ" sz="2400" dirty="0">
                <a:solidFill>
                  <a:schemeClr val="accent6">
                    <a:lumMod val="50000"/>
                  </a:schemeClr>
                </a:solidFill>
                <a:latin typeface="Times New Roman" pitchFamily="18" charset="0"/>
                <a:cs typeface="Times New Roman" pitchFamily="18" charset="0"/>
              </a:rPr>
              <a:t>Инновациялық өзгерістер жағдайында білім беру ұйымында жүзеге асырылатын жобалау технологиясына төмендегідей талаптар қойылады:  Жобаның икемділігі;  Жобаның күтілетін нәтижесі инновациялық  өзгерістерге әкелуі;  Өзгерістің тиімділігі мен оны орындауға кеткен шығындардың сәйкестендірілуі;  Жоба барысында болуы мүмкін қолайсыздықтарды есепке алу;  Жобалау барысында ұжымда   құрылымдық өзгерістер жасау мүмкіндігін қарастыру.</a:t>
            </a:r>
            <a:endParaRPr lang="ru-RU" sz="24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3568" y="260648"/>
            <a:ext cx="8136904" cy="6408712"/>
          </a:xfrm>
        </p:spPr>
        <p:txBody>
          <a:bodyPr>
            <a:noAutofit/>
          </a:bodyPr>
          <a:lstStyle/>
          <a:p>
            <a:pPr marL="82296" indent="0" algn="ctr">
              <a:buNone/>
            </a:pPr>
            <a:r>
              <a:rPr lang="kk-KZ" sz="2400" b="1" dirty="0">
                <a:latin typeface="Times New Roman" panose="02020603050405020304" pitchFamily="18" charset="0"/>
                <a:cs typeface="Times New Roman" panose="02020603050405020304" pitchFamily="18" charset="0"/>
              </a:rPr>
              <a:t>Қорытынды.</a:t>
            </a:r>
          </a:p>
          <a:p>
            <a:pPr marL="82296" indent="0" algn="just">
              <a:buNone/>
            </a:pPr>
            <a:r>
              <a:rPr lang="ru-RU" sz="2400" dirty="0" err="1">
                <a:latin typeface="Times New Roman" panose="02020603050405020304" pitchFamily="18" charset="0"/>
                <a:cs typeface="Times New Roman" panose="02020603050405020304" pitchFamily="18" charset="0"/>
              </a:rPr>
              <a:t>Қорыта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келгенде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А.М.Новиков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жоба</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жобалау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ұғымдарының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айырмашылығын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анықтауында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жобалауды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жобаның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бастапқы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кезеңіне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әрекет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түсіндіреді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мәнінде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өнімді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немесе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инновациялық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қызмет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нақты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мақсат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қойылуын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дәлірек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айтқанда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жобалауды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қажет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Педагогикалық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әрекеттер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тәжірибесінде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білім</a:t>
            </a:r>
            <a:r>
              <a:rPr lang="ru-RU" sz="2400" dirty="0">
                <a:latin typeface="Times New Roman" panose="02020603050405020304" pitchFamily="18" charset="0"/>
                <a:cs typeface="Times New Roman" panose="02020603050405020304" pitchFamily="18" charset="0"/>
              </a:rPr>
              <a:t> беру </a:t>
            </a:r>
            <a:r>
              <a:rPr lang="ru-RU" sz="2400" dirty="0" err="1">
                <a:latin typeface="Times New Roman" panose="02020603050405020304" pitchFamily="18" charset="0"/>
                <a:cs typeface="Times New Roman" panose="02020603050405020304" pitchFamily="18" charset="0"/>
              </a:rPr>
              <a:t>жүйесін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жобалау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іске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асырылады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мысалы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сабақ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үрдісін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жобалау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немесе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мектептің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гимназияға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өтуін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жобалау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немесе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a:t>
            </a:r>
            <a:r>
              <a:rPr lang="ru-RU" sz="2400" dirty="0">
                <a:latin typeface="Times New Roman" panose="02020603050405020304" pitchFamily="18" charset="0"/>
                <a:cs typeface="Times New Roman" panose="02020603050405020304" pitchFamily="18" charset="0"/>
              </a:rPr>
              <a:t> ел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білім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беруді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дамытуды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жобалау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әрекетерін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жатқыза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аламыз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дейді</a:t>
            </a:r>
            <a:r>
              <a:rPr lang="ru-RU" sz="2400" dirty="0">
                <a:latin typeface="Times New Roman" panose="02020603050405020304" pitchFamily="18" charset="0"/>
                <a:cs typeface="Times New Roman" panose="02020603050405020304" pitchFamily="18" charset="0"/>
              </a:rPr>
              <a:t>.</a:t>
            </a:r>
          </a:p>
          <a:p>
            <a:pPr marL="82296" indent="0" algn="just">
              <a:buNone/>
            </a:pPr>
            <a:r>
              <a:rPr lang="ru-RU" sz="2400" dirty="0">
                <a:latin typeface="Times New Roman" panose="02020603050405020304" pitchFamily="18" charset="0"/>
                <a:cs typeface="Times New Roman" panose="02020603050405020304" pitchFamily="18" charset="0"/>
              </a:rPr>
              <a:t>Ия </a:t>
            </a:r>
            <a:r>
              <a:rPr lang="ru-RU" sz="2400" dirty="0" err="1">
                <a:latin typeface="Times New Roman" panose="02020603050405020304" pitchFamily="18" charset="0"/>
                <a:cs typeface="Times New Roman" panose="02020603050405020304" pitchFamily="18" charset="0"/>
              </a:rPr>
              <a:t>расында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осылайша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ғылыми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зерттеулер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әдіснамасы</a:t>
            </a:r>
            <a:r>
              <a:rPr lang="ru-RU" sz="2400" dirty="0">
                <a:latin typeface="Times New Roman" panose="02020603050405020304" pitchFamily="18" charset="0"/>
                <a:cs typeface="Times New Roman" panose="02020603050405020304" pitchFamily="18" charset="0"/>
              </a:rPr>
              <a:t> да, </a:t>
            </a:r>
            <a:r>
              <a:rPr lang="ru-RU" sz="2400" dirty="0" err="1">
                <a:latin typeface="Times New Roman" panose="02020603050405020304" pitchFamily="18" charset="0"/>
                <a:cs typeface="Times New Roman" panose="02020603050405020304" pitchFamily="18" charset="0"/>
              </a:rPr>
              <a:t>практикалық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әрекеттер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әдіснамасы</a:t>
            </a:r>
            <a:r>
              <a:rPr lang="ru-RU" sz="2400" dirty="0">
                <a:latin typeface="Times New Roman" panose="02020603050405020304" pitchFamily="18" charset="0"/>
                <a:cs typeface="Times New Roman" panose="02020603050405020304" pitchFamily="18" charset="0"/>
              </a:rPr>
              <a:t> да, </a:t>
            </a:r>
            <a:r>
              <a:rPr lang="ru-RU" sz="2400" dirty="0" err="1">
                <a:latin typeface="Times New Roman" panose="02020603050405020304" pitchFamily="18" charset="0"/>
                <a:cs typeface="Times New Roman" panose="02020603050405020304" pitchFamily="18" charset="0"/>
              </a:rPr>
              <a:t>жобалау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категориясының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логикасында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кезең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фазалар</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жобалық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технологиялық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рефлексиялық</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фазалар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бірлігін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сақтай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отырып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құрылады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аламыз</a:t>
            </a:r>
            <a:r>
              <a:rPr lang="ru-RU" sz="2400" dirty="0">
                <a:latin typeface="Times New Roman" panose="02020603050405020304" pitchFamily="18" charset="0"/>
                <a:cs typeface="Times New Roman" panose="02020603050405020304" pitchFamily="18" charset="0"/>
              </a:rPr>
              <a:t>.</a:t>
            </a:r>
          </a:p>
          <a:p>
            <a:pPr marL="82296" indent="0" algn="just">
              <a:buNone/>
            </a:pPr>
            <a:endParaRPr lang="kk-KZ" sz="2400" dirty="0">
              <a:latin typeface="Times New Roman" panose="02020603050405020304" pitchFamily="18" charset="0"/>
              <a:cs typeface="Times New Roman" panose="02020603050405020304" pitchFamily="18" charset="0"/>
            </a:endParaRPr>
          </a:p>
          <a:p>
            <a:pPr marL="82296" indent="0" algn="just">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7605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332656"/>
            <a:ext cx="7776864" cy="4320480"/>
          </a:xfrm>
        </p:spPr>
        <p:txBody>
          <a:bodyPr>
            <a:normAutofit fontScale="85000" lnSpcReduction="20000"/>
          </a:bodyPr>
          <a:lstStyle/>
          <a:p>
            <a:pPr lvl="0" indent="0" algn="just">
              <a:lnSpc>
                <a:spcPct val="115000"/>
              </a:lnSpc>
              <a:spcBef>
                <a:spcPts val="1200"/>
              </a:spcBef>
              <a:spcAft>
                <a:spcPts val="1200"/>
              </a:spcAft>
              <a:buNone/>
            </a:pPr>
            <a:r>
              <a:rPr lang="kk-KZ" dirty="0">
                <a:latin typeface="Times New Roman"/>
                <a:ea typeface="Times New Roman"/>
                <a:cs typeface="Times New Roman"/>
              </a:rPr>
              <a:t>	«Әлеуметтік жоба - қоғамға әкелетін пайдасы мен жоба қатысушыларының өздерінің еңбектерінің нәтижесін көретін адамдардың нақты категориясының әлеуметтік жағдайын жақсартуға бағытталған, нақты жоспарланған әрекеттер бағдарламасы».Бұл - әлеуметтік маңызды мәселелерді шешу, оның негіздемесі және нәтижелерін бағалау бойынша ұйым (бірлестік) қызметін жүзеге асыру бойынша іс-шаралар кешені.</a:t>
            </a:r>
            <a:r>
              <a:rPr lang="kk-KZ" sz="2400" b="1" dirty="0">
                <a:latin typeface="Times New Roman" panose="02020603050405020304" pitchFamily="18" charset="0"/>
                <a:cs typeface="Times New Roman" panose="02020603050405020304" pitchFamily="18" charset="0"/>
              </a:rPr>
              <a:t> </a:t>
            </a:r>
            <a:r>
              <a:rPr lang="kk-KZ" sz="2800" b="1" dirty="0">
                <a:latin typeface="Times New Roman" panose="02020603050405020304" pitchFamily="18" charset="0"/>
                <a:cs typeface="Times New Roman" panose="02020603050405020304" pitchFamily="18" charset="0"/>
              </a:rPr>
              <a:t>Жоба белгілері:</a:t>
            </a:r>
            <a:endParaRPr lang="ru-RU" sz="2800" dirty="0">
              <a:latin typeface="Times New Roman" panose="02020603050405020304" pitchFamily="18" charset="0"/>
              <a:cs typeface="Times New Roman" panose="02020603050405020304" pitchFamily="18" charset="0"/>
            </a:endParaRPr>
          </a:p>
          <a:p>
            <a:pPr indent="0" algn="just">
              <a:lnSpc>
                <a:spcPct val="115000"/>
              </a:lnSpc>
              <a:spcBef>
                <a:spcPts val="1200"/>
              </a:spcBef>
              <a:spcAft>
                <a:spcPts val="1200"/>
              </a:spcAft>
              <a:buNone/>
            </a:pPr>
            <a:endParaRPr lang="ru-RU" sz="2400" dirty="0">
              <a:latin typeface="Calibri"/>
              <a:ea typeface="Calibri"/>
              <a:cs typeface="Times New Roman"/>
            </a:endParaRPr>
          </a:p>
          <a:p>
            <a:pPr marL="82296" indent="0">
              <a:buNone/>
            </a:pPr>
            <a:endParaRPr lang="ru-RU" dirty="0"/>
          </a:p>
        </p:txBody>
      </p:sp>
      <p:sp>
        <p:nvSpPr>
          <p:cNvPr id="4" name="AutoShape 4" descr="Картинки по запросу әлеуметтік жобалау"/>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6" descr="Картинки по запросу әлеуметтік жобалау"/>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aphicFrame>
        <p:nvGraphicFramePr>
          <p:cNvPr id="6" name="Схема 5"/>
          <p:cNvGraphicFramePr/>
          <p:nvPr>
            <p:extLst>
              <p:ext uri="{D42A27DB-BD31-4B8C-83A1-F6EECF244321}">
                <p14:modId xmlns:p14="http://schemas.microsoft.com/office/powerpoint/2010/main" val="459368089"/>
              </p:ext>
            </p:extLst>
          </p:nvPr>
        </p:nvGraphicFramePr>
        <p:xfrm>
          <a:off x="155575" y="4365104"/>
          <a:ext cx="8988425" cy="230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11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584" y="260648"/>
            <a:ext cx="8064896" cy="6336704"/>
          </a:xfrm>
        </p:spPr>
        <p:txBody>
          <a:bodyPr>
            <a:normAutofit fontScale="92500" lnSpcReduction="20000"/>
          </a:bodyPr>
          <a:lstStyle/>
          <a:p>
            <a:pPr indent="0" algn="just">
              <a:lnSpc>
                <a:spcPct val="115000"/>
              </a:lnSpc>
              <a:spcBef>
                <a:spcPts val="1200"/>
              </a:spcBef>
              <a:spcAft>
                <a:spcPts val="1200"/>
              </a:spcAft>
              <a:buNone/>
            </a:pPr>
            <a:r>
              <a:rPr lang="kk-KZ" dirty="0"/>
              <a:t> </a:t>
            </a:r>
            <a:r>
              <a:rPr lang="kk-KZ" dirty="0">
                <a:latin typeface="Times New Roman"/>
                <a:cs typeface="Times New Roman"/>
              </a:rPr>
              <a:t>Ә</a:t>
            </a:r>
            <a:r>
              <a:rPr lang="kk-KZ" dirty="0">
                <a:latin typeface="Times New Roman"/>
                <a:ea typeface="Times New Roman"/>
                <a:cs typeface="Times New Roman"/>
              </a:rPr>
              <a:t>леуметтік жобалау – бар әлеуметтік мәселелерді өткеруге, оң өзгерістерге, әлеуметтік жағдайды дамытуға бағытталған әлеуметтік әрекеттер жүйесін құрылымдаудың шығармашылық процесі.Әлеуметтік жобалау нақты мақсаттар, міндеттер, шаралар және оларға қол жеткізудің әрекеттерінің тілі бойынша қоршаған ортаны жақсартудың көріністі идеясының тәсілі, сондай-ақ аталған ниетті нақты жүзеге асыру және сипатталған мақсаттарды орындаудың нақты мерзімдеріне арналған қажетті қорлардың сипаттамасы болып табылады.</a:t>
            </a:r>
            <a:endParaRPr lang="ru-RU" sz="2400" dirty="0">
              <a:latin typeface="Calibri"/>
              <a:ea typeface="Calibri"/>
              <a:cs typeface="Times New Roman"/>
            </a:endParaRPr>
          </a:p>
          <a:p>
            <a:pPr marL="82296" indent="0" algn="just">
              <a:buNone/>
            </a:pPr>
            <a:endParaRPr lang="ru-RU" dirty="0"/>
          </a:p>
        </p:txBody>
      </p:sp>
    </p:spTree>
    <p:extLst>
      <p:ext uri="{BB962C8B-B14F-4D97-AF65-F5344CB8AC3E}">
        <p14:creationId xmlns:p14="http://schemas.microsoft.com/office/powerpoint/2010/main" val="2899769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560" y="188640"/>
            <a:ext cx="8424936" cy="6480720"/>
          </a:xfrm>
        </p:spPr>
        <p:txBody>
          <a:bodyPr numCol="2">
            <a:noAutofit/>
          </a:bodyPr>
          <a:lstStyle/>
          <a:p>
            <a:pPr indent="0" algn="just">
              <a:lnSpc>
                <a:spcPct val="115000"/>
              </a:lnSpc>
              <a:spcBef>
                <a:spcPts val="1200"/>
              </a:spcBef>
              <a:spcAft>
                <a:spcPts val="1200"/>
              </a:spcAft>
              <a:buNone/>
            </a:pPr>
            <a:r>
              <a:rPr lang="kk-KZ" sz="2000" b="1" dirty="0">
                <a:latin typeface="Times New Roman" panose="02020603050405020304" pitchFamily="18" charset="0"/>
                <a:ea typeface="Times New Roman"/>
                <a:cs typeface="Times New Roman" panose="02020603050405020304" pitchFamily="18" charset="0"/>
              </a:rPr>
              <a:t>Әлеуметтік жобаны әзірлеу және жүзеге асыру технологиясы:</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Қоғамдық</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пікірді</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зерттеу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Өзекті</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әлеуметтік</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мәселелерді</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қалыптастыру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Өз</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ұйымының</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мүмкіндіктерін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зерттеу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Әлеуметтік</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жобаның</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мақсаттары</a:t>
            </a:r>
            <a:r>
              <a:rPr lang="ru-RU" sz="2000" dirty="0">
                <a:latin typeface="Times New Roman" panose="02020603050405020304" pitchFamily="18" charset="0"/>
                <a:ea typeface="Times New Roman"/>
                <a:cs typeface="Times New Roman" panose="02020603050405020304" pitchFamily="18" charset="0"/>
              </a:rPr>
              <a:t> мен </a:t>
            </a:r>
            <a:r>
              <a:rPr lang="ru-RU" sz="2000" dirty="0" err="1">
                <a:latin typeface="Times New Roman" panose="02020603050405020304" pitchFamily="18" charset="0"/>
                <a:ea typeface="Times New Roman"/>
                <a:cs typeface="Times New Roman" panose="02020603050405020304" pitchFamily="18" charset="0"/>
              </a:rPr>
              <a:t>міндеттерін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анықтау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Жұмыс</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жоспарын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құру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Жұмыс</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кестесін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құру</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апта</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сайын</a:t>
            </a:r>
            <a:r>
              <a:rPr lang="ru-RU" sz="2000" dirty="0">
                <a:latin typeface="Times New Roman" panose="02020603050405020304" pitchFamily="18" charset="0"/>
                <a:ea typeface="Times New Roman"/>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Міндеттерді</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анықтау</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және</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оларды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командада</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бөлу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Қорларды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және</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оларды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алудың</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көздерін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анықтау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Бюджетті</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құру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Жобаны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бағалау</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жүйесін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әзірлеу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a:latin typeface="Times New Roman" panose="02020603050405020304" pitchFamily="18" charset="0"/>
                <a:ea typeface="Times New Roman"/>
                <a:cs typeface="Times New Roman" panose="02020603050405020304" pitchFamily="18" charset="0"/>
              </a:rPr>
              <a:t>Команда </a:t>
            </a:r>
            <a:r>
              <a:rPr lang="ru-RU" sz="2000" dirty="0" err="1">
                <a:latin typeface="Times New Roman" panose="02020603050405020304" pitchFamily="18" charset="0"/>
                <a:ea typeface="Times New Roman"/>
                <a:cs typeface="Times New Roman" panose="02020603050405020304" pitchFamily="18" charset="0"/>
              </a:rPr>
              <a:t>мүшелерін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үйрету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Қоғамдық</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пікірді</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қалыптастыру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Іскерлік</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әріптестікті</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іздестіру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Қажетті</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қорларды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алу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Жобаны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жүзеге</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асыру</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жоспарлы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шараларды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өткізу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Жоспарды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орындауды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бағалау</a:t>
            </a:r>
            <a:r>
              <a:rPr lang="ru-RU" sz="2000" dirty="0">
                <a:latin typeface="Times New Roman" panose="02020603050405020304" pitchFamily="18" charset="0"/>
                <a:ea typeface="Times New Roman"/>
                <a:cs typeface="Times New Roman" panose="02020603050405020304" pitchFamily="18" charset="0"/>
              </a:rPr>
              <a:t> мен </a:t>
            </a:r>
            <a:r>
              <a:rPr lang="ru-RU" sz="2000" dirty="0" err="1">
                <a:latin typeface="Times New Roman" panose="02020603050405020304" pitchFamily="18" charset="0"/>
                <a:ea typeface="Times New Roman"/>
                <a:cs typeface="Times New Roman" panose="02020603050405020304" pitchFamily="18" charset="0"/>
              </a:rPr>
              <a:t>бақылау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Жобаны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жүзеге</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асыру</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барысын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түзету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Жобамен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жұмыс</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жасаудың</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нәтижелерін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талдау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Жұмыс</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нәтижелері</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туралы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қоғамды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ақпараттандыру</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1000"/>
              </a:spcAft>
            </a:pPr>
            <a:r>
              <a:rPr lang="kk-KZ" sz="2000" dirty="0">
                <a:latin typeface="Times New Roman" panose="02020603050405020304" pitchFamily="18" charset="0"/>
                <a:ea typeface="Calibri"/>
                <a:cs typeface="Times New Roman" panose="02020603050405020304" pitchFamily="18" charset="0"/>
              </a:rPr>
              <a:t> </a:t>
            </a:r>
            <a:endParaRPr lang="ru-RU" sz="2000" dirty="0">
              <a:latin typeface="Times New Roman" panose="02020603050405020304" pitchFamily="18" charset="0"/>
              <a:ea typeface="Calibri"/>
              <a:cs typeface="Times New Roman" panose="02020603050405020304" pitchFamily="18" charset="0"/>
            </a:endParaRPr>
          </a:p>
          <a:p>
            <a:pPr marL="82296" indent="0">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0495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260648"/>
            <a:ext cx="7818072" cy="1008112"/>
          </a:xfrm>
        </p:spPr>
        <p:txBody>
          <a:bodyPr>
            <a:noAutofit/>
          </a:bodyPr>
          <a:lstStyle/>
          <a:p>
            <a:pPr marL="95250" marR="95250" algn="ctr">
              <a:lnSpc>
                <a:spcPct val="115000"/>
              </a:lnSpc>
              <a:spcBef>
                <a:spcPts val="750"/>
              </a:spcBef>
              <a:spcAft>
                <a:spcPts val="750"/>
              </a:spcAft>
            </a:pPr>
            <a:r>
              <a:rPr lang="ru-RU" sz="2800" b="1" dirty="0" err="1">
                <a:effectLst/>
                <a:latin typeface="Times New Roman" panose="02020603050405020304" pitchFamily="18" charset="0"/>
                <a:ea typeface="Times New Roman"/>
                <a:cs typeface="Times New Roman" panose="02020603050405020304" pitchFamily="18" charset="0"/>
              </a:rPr>
              <a:t>В.И.Слободчиков</a:t>
            </a:r>
            <a:r>
              <a:rPr lang="ru-RU" sz="2800" b="1" dirty="0">
                <a:effectLst/>
                <a:latin typeface="Times New Roman" panose="02020603050405020304" pitchFamily="18" charset="0"/>
                <a:ea typeface="Times New Roman"/>
                <a:cs typeface="Times New Roman" panose="02020603050405020304" pitchFamily="18" charset="0"/>
              </a:rPr>
              <a:t> </a:t>
            </a:r>
            <a:r>
              <a:rPr lang="ru-RU" sz="2800" b="1" dirty="0" err="1">
                <a:effectLst/>
                <a:latin typeface="Times New Roman" panose="02020603050405020304" pitchFamily="18" charset="0"/>
                <a:ea typeface="Times New Roman"/>
                <a:cs typeface="Times New Roman" panose="02020603050405020304" pitchFamily="18" charset="0"/>
              </a:rPr>
              <a:t>бойынша</a:t>
            </a:r>
            <a:r>
              <a:rPr lang="ru-RU" sz="2800" b="1" dirty="0">
                <a:effectLst/>
                <a:latin typeface="Times New Roman" panose="02020603050405020304" pitchFamily="18" charset="0"/>
                <a:ea typeface="Times New Roman"/>
                <a:cs typeface="Times New Roman" panose="02020603050405020304" pitchFamily="18" charset="0"/>
              </a:rPr>
              <a:t> </a:t>
            </a:r>
            <a:r>
              <a:rPr lang="ru-RU" sz="2800" b="1" dirty="0" err="1">
                <a:effectLst/>
                <a:latin typeface="Times New Roman" panose="02020603050405020304" pitchFamily="18" charset="0"/>
                <a:ea typeface="Times New Roman"/>
                <a:cs typeface="Times New Roman" panose="02020603050405020304" pitchFamily="18" charset="0"/>
              </a:rPr>
              <a:t>педагогикалық</a:t>
            </a:r>
            <a:r>
              <a:rPr lang="ru-RU" sz="2800" b="1" dirty="0">
                <a:effectLst/>
                <a:latin typeface="Times New Roman" panose="02020603050405020304" pitchFamily="18" charset="0"/>
                <a:ea typeface="Times New Roman"/>
                <a:cs typeface="Times New Roman" panose="02020603050405020304" pitchFamily="18" charset="0"/>
              </a:rPr>
              <a:t> </a:t>
            </a:r>
            <a:r>
              <a:rPr lang="ru-RU" sz="2800" b="1" dirty="0" err="1">
                <a:effectLst/>
                <a:latin typeface="Times New Roman" panose="02020603050405020304" pitchFamily="18" charset="0"/>
                <a:ea typeface="Times New Roman"/>
                <a:cs typeface="Times New Roman" panose="02020603050405020304" pitchFamily="18" charset="0"/>
              </a:rPr>
              <a:t>жобалаудың</a:t>
            </a:r>
            <a:r>
              <a:rPr lang="ru-RU" sz="2800" b="1" dirty="0">
                <a:effectLst/>
                <a:latin typeface="Times New Roman" panose="02020603050405020304" pitchFamily="18" charset="0"/>
                <a:ea typeface="Times New Roman"/>
                <a:cs typeface="Times New Roman" panose="02020603050405020304" pitchFamily="18" charset="0"/>
              </a:rPr>
              <a:t> </a:t>
            </a:r>
            <a:r>
              <a:rPr lang="ru-RU" sz="2800" b="1" dirty="0" err="1">
                <a:effectLst/>
                <a:latin typeface="Times New Roman" panose="02020603050405020304" pitchFamily="18" charset="0"/>
                <a:ea typeface="Times New Roman"/>
                <a:cs typeface="Times New Roman" panose="02020603050405020304" pitchFamily="18" charset="0"/>
              </a:rPr>
              <a:t>түрлері</a:t>
            </a:r>
            <a:r>
              <a:rPr lang="ru-RU" sz="2800" b="1" dirty="0">
                <a:effectLst/>
                <a:latin typeface="Times New Roman" panose="02020603050405020304" pitchFamily="18" charset="0"/>
                <a:ea typeface="Times New Roman"/>
                <a:cs typeface="Times New Roman" panose="02020603050405020304" pitchFamily="18" charset="0"/>
              </a:rPr>
              <a:t>.</a:t>
            </a:r>
            <a:br>
              <a:rPr lang="ru-RU" sz="2000" dirty="0">
                <a:effectLst/>
                <a:latin typeface="Times New Roman" panose="02020603050405020304" pitchFamily="18" charset="0"/>
                <a:ea typeface="Calibri"/>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1359161444"/>
              </p:ext>
            </p:extLst>
          </p:nvPr>
        </p:nvGraphicFramePr>
        <p:xfrm>
          <a:off x="539552" y="1124744"/>
          <a:ext cx="8424936"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5547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404664"/>
            <a:ext cx="7498080" cy="562074"/>
          </a:xfrm>
        </p:spPr>
        <p:txBody>
          <a:bodyPr>
            <a:noAutofit/>
          </a:bodyPr>
          <a:lstStyle/>
          <a:p>
            <a:pPr algn="ctr"/>
            <a:r>
              <a:rPr lang="ru-RU" sz="2800" b="1" dirty="0" err="1">
                <a:effectLst/>
                <a:latin typeface="Times New Roman"/>
                <a:ea typeface="Times New Roman"/>
              </a:rPr>
              <a:t>В.И.Загвязинскийдің</a:t>
            </a:r>
            <a:r>
              <a:rPr lang="ru-RU" sz="2800" b="1" dirty="0">
                <a:effectLst/>
                <a:latin typeface="Times New Roman"/>
                <a:ea typeface="Times New Roman"/>
              </a:rPr>
              <a:t> </a:t>
            </a:r>
            <a:r>
              <a:rPr lang="ru-RU" sz="2800" b="1" dirty="0" err="1">
                <a:effectLst/>
                <a:latin typeface="Times New Roman"/>
                <a:ea typeface="Times New Roman"/>
              </a:rPr>
              <a:t>теориялық</a:t>
            </a:r>
            <a:r>
              <a:rPr lang="ru-RU" sz="2800" b="1" dirty="0">
                <a:effectLst/>
                <a:latin typeface="Times New Roman"/>
                <a:ea typeface="Times New Roman"/>
              </a:rPr>
              <a:t> </a:t>
            </a:r>
            <a:r>
              <a:rPr lang="ru-RU" sz="2800" b="1" dirty="0" err="1">
                <a:effectLst/>
                <a:latin typeface="Times New Roman"/>
                <a:ea typeface="Times New Roman"/>
              </a:rPr>
              <a:t>еңбектерінде</a:t>
            </a:r>
            <a:r>
              <a:rPr lang="ru-RU" sz="2800" b="1" dirty="0">
                <a:effectLst/>
                <a:latin typeface="Times New Roman"/>
                <a:ea typeface="Times New Roman"/>
              </a:rPr>
              <a:t> </a:t>
            </a:r>
            <a:r>
              <a:rPr lang="ru-RU" sz="2800" b="1" dirty="0" err="1">
                <a:effectLst/>
                <a:latin typeface="Times New Roman"/>
                <a:ea typeface="Times New Roman"/>
              </a:rPr>
              <a:t>педагогикалық</a:t>
            </a:r>
            <a:r>
              <a:rPr lang="ru-RU" sz="2800" b="1" dirty="0">
                <a:effectLst/>
                <a:latin typeface="Times New Roman"/>
                <a:ea typeface="Times New Roman"/>
              </a:rPr>
              <a:t> </a:t>
            </a:r>
            <a:r>
              <a:rPr lang="ru-RU" sz="2800" b="1" dirty="0" err="1">
                <a:effectLst/>
                <a:latin typeface="Times New Roman"/>
                <a:ea typeface="Times New Roman"/>
              </a:rPr>
              <a:t>жобалау</a:t>
            </a:r>
            <a:r>
              <a:rPr lang="ru-RU" sz="2800" b="1" dirty="0">
                <a:effectLst/>
                <a:latin typeface="Times New Roman"/>
                <a:ea typeface="Times New Roman"/>
              </a:rPr>
              <a:t> </a:t>
            </a:r>
            <a:r>
              <a:rPr lang="ru-RU" sz="2800" b="1" dirty="0" err="1">
                <a:effectLst/>
                <a:latin typeface="Times New Roman"/>
                <a:ea typeface="Times New Roman"/>
              </a:rPr>
              <a:t>мәселелері</a:t>
            </a:r>
            <a:endParaRPr lang="ru-RU" sz="2800" dirty="0"/>
          </a:p>
        </p:txBody>
      </p:sp>
      <p:sp>
        <p:nvSpPr>
          <p:cNvPr id="3" name="Объект 2"/>
          <p:cNvSpPr>
            <a:spLocks noGrp="1"/>
          </p:cNvSpPr>
          <p:nvPr>
            <p:ph idx="1"/>
          </p:nvPr>
        </p:nvSpPr>
        <p:spPr>
          <a:xfrm>
            <a:off x="323528" y="1268760"/>
            <a:ext cx="8640960" cy="4933528"/>
          </a:xfrm>
        </p:spPr>
        <p:txBody>
          <a:bodyPr>
            <a:noAutofit/>
          </a:bodyPr>
          <a:lstStyle/>
          <a:p>
            <a:pPr marL="0" marR="95250" indent="0" algn="just">
              <a:lnSpc>
                <a:spcPct val="115000"/>
              </a:lnSpc>
              <a:spcBef>
                <a:spcPts val="750"/>
              </a:spcBef>
              <a:spcAft>
                <a:spcPts val="750"/>
              </a:spcAft>
              <a:buNone/>
            </a:pPr>
            <a:r>
              <a:rPr lang="ru-RU" sz="2000" b="1" dirty="0">
                <a:latin typeface="Times New Roman"/>
                <a:ea typeface="Times New Roman"/>
                <a:cs typeface="Times New Roman"/>
              </a:rPr>
              <a:t>	</a:t>
            </a:r>
            <a:r>
              <a:rPr lang="ru-RU" sz="2000" b="1" dirty="0" err="1">
                <a:latin typeface="Times New Roman"/>
                <a:ea typeface="Times New Roman"/>
                <a:cs typeface="Times New Roman"/>
              </a:rPr>
              <a:t>В.И.Загвязинскийдің</a:t>
            </a:r>
            <a:r>
              <a:rPr lang="ru-RU" sz="2000" dirty="0">
                <a:latin typeface="Times New Roman"/>
                <a:ea typeface="Times New Roman"/>
                <a:cs typeface="Times New Roman"/>
              </a:rPr>
              <a:t> </a:t>
            </a:r>
            <a:r>
              <a:rPr lang="ru-RU" sz="2000" dirty="0" err="1">
                <a:latin typeface="Times New Roman"/>
                <a:ea typeface="Times New Roman"/>
                <a:cs typeface="Times New Roman"/>
              </a:rPr>
              <a:t>теориялық</a:t>
            </a:r>
            <a:r>
              <a:rPr lang="ru-RU" sz="2000" dirty="0">
                <a:latin typeface="Times New Roman"/>
                <a:ea typeface="Times New Roman"/>
                <a:cs typeface="Times New Roman"/>
              </a:rPr>
              <a:t> </a:t>
            </a:r>
            <a:r>
              <a:rPr lang="ru-RU" sz="2000" dirty="0" err="1">
                <a:latin typeface="Times New Roman"/>
                <a:ea typeface="Times New Roman"/>
                <a:cs typeface="Times New Roman"/>
              </a:rPr>
              <a:t>еңбектерінде</a:t>
            </a:r>
            <a:r>
              <a:rPr lang="ru-RU" sz="2000" dirty="0">
                <a:latin typeface="Times New Roman"/>
                <a:ea typeface="Times New Roman"/>
                <a:cs typeface="Times New Roman"/>
              </a:rPr>
              <a:t> </a:t>
            </a:r>
            <a:r>
              <a:rPr lang="ru-RU" sz="2000" dirty="0" err="1">
                <a:latin typeface="Times New Roman"/>
                <a:ea typeface="Times New Roman"/>
                <a:cs typeface="Times New Roman"/>
              </a:rPr>
              <a:t>педагогикалық</a:t>
            </a:r>
            <a:r>
              <a:rPr lang="ru-RU" sz="2000" dirty="0">
                <a:latin typeface="Times New Roman"/>
                <a:ea typeface="Times New Roman"/>
                <a:cs typeface="Times New Roman"/>
              </a:rPr>
              <a:t> </a:t>
            </a:r>
            <a:r>
              <a:rPr lang="ru-RU" sz="2000" dirty="0" err="1">
                <a:latin typeface="Times New Roman"/>
                <a:ea typeface="Times New Roman"/>
                <a:cs typeface="Times New Roman"/>
              </a:rPr>
              <a:t>жобалау</a:t>
            </a:r>
            <a:r>
              <a:rPr lang="ru-RU" sz="2000" dirty="0">
                <a:latin typeface="Times New Roman"/>
                <a:ea typeface="Times New Roman"/>
                <a:cs typeface="Times New Roman"/>
              </a:rPr>
              <a:t> </a:t>
            </a:r>
            <a:r>
              <a:rPr lang="ru-RU" sz="2000" dirty="0" err="1">
                <a:latin typeface="Times New Roman"/>
                <a:ea typeface="Times New Roman"/>
                <a:cs typeface="Times New Roman"/>
              </a:rPr>
              <a:t>мәселелері</a:t>
            </a:r>
            <a:r>
              <a:rPr lang="ru-RU" sz="2000" dirty="0">
                <a:latin typeface="Times New Roman"/>
                <a:ea typeface="Times New Roman"/>
                <a:cs typeface="Times New Roman"/>
              </a:rPr>
              <a:t> </a:t>
            </a:r>
            <a:r>
              <a:rPr lang="ru-RU" sz="2000" dirty="0" err="1">
                <a:latin typeface="Times New Roman"/>
                <a:ea typeface="Times New Roman"/>
                <a:cs typeface="Times New Roman"/>
              </a:rPr>
              <a:t>педагогикалық</a:t>
            </a:r>
            <a:r>
              <a:rPr lang="ru-RU" sz="2000" dirty="0">
                <a:latin typeface="Times New Roman"/>
                <a:ea typeface="Times New Roman"/>
                <a:cs typeface="Times New Roman"/>
              </a:rPr>
              <a:t> </a:t>
            </a:r>
            <a:r>
              <a:rPr lang="ru-RU" sz="2000" dirty="0" err="1">
                <a:latin typeface="Times New Roman"/>
                <a:ea typeface="Times New Roman"/>
                <a:cs typeface="Times New Roman"/>
              </a:rPr>
              <a:t>болжам</a:t>
            </a:r>
            <a:r>
              <a:rPr lang="ru-RU" sz="2000" dirty="0">
                <a:latin typeface="Times New Roman"/>
                <a:ea typeface="Times New Roman"/>
                <a:cs typeface="Times New Roman"/>
              </a:rPr>
              <a:t> </a:t>
            </a:r>
            <a:r>
              <a:rPr lang="ru-RU" sz="2000" dirty="0" err="1">
                <a:latin typeface="Times New Roman"/>
                <a:ea typeface="Times New Roman"/>
                <a:cs typeface="Times New Roman"/>
              </a:rPr>
              <a:t>жасауға</a:t>
            </a:r>
            <a:r>
              <a:rPr lang="ru-RU" sz="2000" dirty="0">
                <a:latin typeface="Times New Roman"/>
                <a:ea typeface="Times New Roman"/>
                <a:cs typeface="Times New Roman"/>
              </a:rPr>
              <a:t>, </a:t>
            </a:r>
            <a:r>
              <a:rPr lang="ru-RU" sz="2000" dirty="0" err="1">
                <a:latin typeface="Times New Roman"/>
                <a:ea typeface="Times New Roman"/>
                <a:cs typeface="Times New Roman"/>
              </a:rPr>
              <a:t>мұғалімнің</a:t>
            </a:r>
            <a:r>
              <a:rPr lang="ru-RU" sz="2000" dirty="0">
                <a:latin typeface="Times New Roman"/>
                <a:ea typeface="Times New Roman"/>
                <a:cs typeface="Times New Roman"/>
              </a:rPr>
              <a:t> </a:t>
            </a:r>
            <a:r>
              <a:rPr lang="ru-RU" sz="2000" dirty="0" err="1">
                <a:latin typeface="Times New Roman"/>
                <a:ea typeface="Times New Roman"/>
                <a:cs typeface="Times New Roman"/>
              </a:rPr>
              <a:t>жобалаудағы</a:t>
            </a:r>
            <a:r>
              <a:rPr lang="ru-RU" sz="2000" dirty="0">
                <a:latin typeface="Times New Roman"/>
                <a:ea typeface="Times New Roman"/>
                <a:cs typeface="Times New Roman"/>
              </a:rPr>
              <a:t> </a:t>
            </a:r>
            <a:r>
              <a:rPr lang="ru-RU" sz="2000" dirty="0" err="1">
                <a:latin typeface="Times New Roman"/>
                <a:ea typeface="Times New Roman"/>
                <a:cs typeface="Times New Roman"/>
              </a:rPr>
              <a:t>роліне</a:t>
            </a:r>
            <a:r>
              <a:rPr lang="ru-RU" sz="2000" dirty="0">
                <a:latin typeface="Times New Roman"/>
                <a:ea typeface="Times New Roman"/>
                <a:cs typeface="Times New Roman"/>
              </a:rPr>
              <a:t> </a:t>
            </a:r>
            <a:r>
              <a:rPr lang="ru-RU" sz="2000" dirty="0" err="1">
                <a:latin typeface="Times New Roman"/>
                <a:ea typeface="Times New Roman"/>
                <a:cs typeface="Times New Roman"/>
              </a:rPr>
              <a:t>негізделген</a:t>
            </a:r>
            <a:r>
              <a:rPr lang="ru-RU" sz="2000" dirty="0">
                <a:latin typeface="Times New Roman"/>
                <a:ea typeface="Times New Roman"/>
                <a:cs typeface="Times New Roman"/>
              </a:rPr>
              <a:t>. </a:t>
            </a:r>
            <a:r>
              <a:rPr lang="ru-RU" sz="2000" dirty="0" err="1">
                <a:latin typeface="Times New Roman"/>
                <a:ea typeface="Times New Roman"/>
                <a:cs typeface="Times New Roman"/>
              </a:rPr>
              <a:t>Ол</a:t>
            </a:r>
            <a:r>
              <a:rPr lang="ru-RU" sz="2000" dirty="0">
                <a:latin typeface="Times New Roman"/>
                <a:ea typeface="Times New Roman"/>
                <a:cs typeface="Times New Roman"/>
              </a:rPr>
              <a:t> </a:t>
            </a:r>
            <a:r>
              <a:rPr lang="ru-RU" sz="2000" dirty="0" err="1">
                <a:latin typeface="Times New Roman"/>
                <a:ea typeface="Times New Roman"/>
                <a:cs typeface="Times New Roman"/>
              </a:rPr>
              <a:t>білім</a:t>
            </a:r>
            <a:r>
              <a:rPr lang="ru-RU" sz="2000" dirty="0">
                <a:latin typeface="Times New Roman"/>
                <a:ea typeface="Times New Roman"/>
                <a:cs typeface="Times New Roman"/>
              </a:rPr>
              <a:t> беру </a:t>
            </a:r>
            <a:r>
              <a:rPr lang="ru-RU" sz="2000" dirty="0" err="1">
                <a:latin typeface="Times New Roman"/>
                <a:ea typeface="Times New Roman"/>
                <a:cs typeface="Times New Roman"/>
              </a:rPr>
              <a:t>үрдісінің</a:t>
            </a:r>
            <a:r>
              <a:rPr lang="ru-RU" sz="2000" dirty="0">
                <a:latin typeface="Times New Roman"/>
                <a:ea typeface="Times New Roman"/>
                <a:cs typeface="Times New Roman"/>
              </a:rPr>
              <a:t> </a:t>
            </a:r>
            <a:r>
              <a:rPr lang="ru-RU" sz="2000" dirty="0" err="1">
                <a:latin typeface="Times New Roman"/>
                <a:ea typeface="Times New Roman"/>
                <a:cs typeface="Times New Roman"/>
              </a:rPr>
              <a:t>тұтастығын</a:t>
            </a:r>
            <a:r>
              <a:rPr lang="ru-RU" sz="2000" dirty="0">
                <a:latin typeface="Times New Roman"/>
                <a:ea typeface="Times New Roman"/>
                <a:cs typeface="Times New Roman"/>
              </a:rPr>
              <a:t> </a:t>
            </a:r>
            <a:r>
              <a:rPr lang="ru-RU" sz="2000" dirty="0" err="1">
                <a:latin typeface="Times New Roman"/>
                <a:ea typeface="Times New Roman"/>
                <a:cs typeface="Times New Roman"/>
              </a:rPr>
              <a:t>төмендегі</a:t>
            </a:r>
            <a:r>
              <a:rPr lang="ru-RU" sz="2000" dirty="0">
                <a:latin typeface="Times New Roman"/>
                <a:ea typeface="Times New Roman"/>
                <a:cs typeface="Times New Roman"/>
              </a:rPr>
              <a:t> </a:t>
            </a:r>
            <a:r>
              <a:rPr lang="ru-RU" sz="2000" dirty="0" err="1">
                <a:latin typeface="Times New Roman"/>
                <a:ea typeface="Times New Roman"/>
                <a:cs typeface="Times New Roman"/>
              </a:rPr>
              <a:t>феномендермен</a:t>
            </a:r>
            <a:r>
              <a:rPr lang="ru-RU" sz="2000" dirty="0">
                <a:latin typeface="Times New Roman"/>
                <a:ea typeface="Times New Roman"/>
                <a:cs typeface="Times New Roman"/>
              </a:rPr>
              <a:t> </a:t>
            </a:r>
            <a:r>
              <a:rPr lang="ru-RU" sz="2000" dirty="0" err="1">
                <a:latin typeface="Times New Roman"/>
                <a:ea typeface="Times New Roman"/>
                <a:cs typeface="Times New Roman"/>
              </a:rPr>
              <a:t>белгілейді</a:t>
            </a:r>
            <a:r>
              <a:rPr lang="ru-RU" sz="2000" dirty="0">
                <a:latin typeface="Times New Roman"/>
                <a:ea typeface="Times New Roman"/>
                <a:cs typeface="Times New Roman"/>
              </a:rPr>
              <a:t>: «</a:t>
            </a:r>
            <a:r>
              <a:rPr lang="ru-RU" sz="2000" dirty="0" err="1">
                <a:latin typeface="Times New Roman"/>
                <a:ea typeface="Times New Roman"/>
                <a:cs typeface="Times New Roman"/>
              </a:rPr>
              <a:t>бірлескен</a:t>
            </a:r>
            <a:r>
              <a:rPr lang="ru-RU" sz="2000" dirty="0">
                <a:latin typeface="Times New Roman"/>
                <a:ea typeface="Times New Roman"/>
                <a:cs typeface="Times New Roman"/>
              </a:rPr>
              <a:t> </a:t>
            </a:r>
            <a:r>
              <a:rPr lang="ru-RU" sz="2000" dirty="0" err="1">
                <a:latin typeface="Times New Roman"/>
                <a:ea typeface="Times New Roman"/>
                <a:cs typeface="Times New Roman"/>
              </a:rPr>
              <a:t>әрекеттер</a:t>
            </a:r>
            <a:r>
              <a:rPr lang="ru-RU" sz="2000" dirty="0">
                <a:latin typeface="Times New Roman"/>
                <a:ea typeface="Times New Roman"/>
                <a:cs typeface="Times New Roman"/>
              </a:rPr>
              <a:t>», «</a:t>
            </a:r>
            <a:r>
              <a:rPr lang="ru-RU" sz="2000" dirty="0" err="1">
                <a:latin typeface="Times New Roman"/>
                <a:ea typeface="Times New Roman"/>
                <a:cs typeface="Times New Roman"/>
              </a:rPr>
              <a:t>субъектілердің</a:t>
            </a:r>
            <a:r>
              <a:rPr lang="ru-RU" sz="2000" dirty="0">
                <a:latin typeface="Times New Roman"/>
                <a:ea typeface="Times New Roman"/>
                <a:cs typeface="Times New Roman"/>
              </a:rPr>
              <a:t> </a:t>
            </a:r>
            <a:r>
              <a:rPr lang="ru-RU" sz="2000" dirty="0" err="1">
                <a:latin typeface="Times New Roman"/>
                <a:ea typeface="Times New Roman"/>
                <a:cs typeface="Times New Roman"/>
              </a:rPr>
              <a:t>теңдік</a:t>
            </a:r>
            <a:r>
              <a:rPr lang="ru-RU" sz="2000" dirty="0">
                <a:latin typeface="Times New Roman"/>
                <a:ea typeface="Times New Roman"/>
                <a:cs typeface="Times New Roman"/>
              </a:rPr>
              <a:t> </a:t>
            </a:r>
            <a:r>
              <a:rPr lang="ru-RU" sz="2000" dirty="0" err="1">
                <a:latin typeface="Times New Roman"/>
                <a:ea typeface="Times New Roman"/>
                <a:cs typeface="Times New Roman"/>
              </a:rPr>
              <a:t>қатынасы</a:t>
            </a:r>
            <a:r>
              <a:rPr lang="ru-RU" sz="2000" dirty="0">
                <a:latin typeface="Times New Roman"/>
                <a:ea typeface="Times New Roman"/>
                <a:cs typeface="Times New Roman"/>
              </a:rPr>
              <a:t>», </a:t>
            </a:r>
            <a:r>
              <a:rPr lang="ru-RU" sz="2000" dirty="0" err="1">
                <a:latin typeface="Times New Roman"/>
                <a:ea typeface="Times New Roman"/>
                <a:cs typeface="Times New Roman"/>
              </a:rPr>
              <a:t>т.б</a:t>
            </a:r>
            <a:r>
              <a:rPr lang="ru-RU" sz="2000" dirty="0">
                <a:latin typeface="Times New Roman"/>
                <a:ea typeface="Times New Roman"/>
                <a:cs typeface="Times New Roman"/>
              </a:rPr>
              <a:t>. </a:t>
            </a:r>
            <a:r>
              <a:rPr lang="ru-RU" sz="2000" dirty="0" err="1">
                <a:latin typeface="Times New Roman"/>
                <a:ea typeface="Times New Roman"/>
                <a:cs typeface="Times New Roman"/>
              </a:rPr>
              <a:t>білім</a:t>
            </a:r>
            <a:r>
              <a:rPr lang="ru-RU" sz="2000" dirty="0">
                <a:latin typeface="Times New Roman"/>
                <a:ea typeface="Times New Roman"/>
                <a:cs typeface="Times New Roman"/>
              </a:rPr>
              <a:t> </a:t>
            </a:r>
            <a:r>
              <a:rPr lang="ru-RU" sz="2000" dirty="0" err="1">
                <a:latin typeface="Times New Roman"/>
                <a:ea typeface="Times New Roman"/>
                <a:cs typeface="Times New Roman"/>
              </a:rPr>
              <a:t>берудегі</a:t>
            </a:r>
            <a:r>
              <a:rPr lang="ru-RU" sz="2000" dirty="0">
                <a:latin typeface="Times New Roman"/>
                <a:ea typeface="Times New Roman"/>
                <a:cs typeface="Times New Roman"/>
              </a:rPr>
              <a:t> </a:t>
            </a:r>
            <a:r>
              <a:rPr lang="ru-RU" sz="2000" dirty="0" err="1">
                <a:latin typeface="Times New Roman"/>
                <a:ea typeface="Times New Roman"/>
                <a:cs typeface="Times New Roman"/>
              </a:rPr>
              <a:t>жобалау</a:t>
            </a:r>
            <a:r>
              <a:rPr lang="ru-RU" sz="2000" dirty="0">
                <a:latin typeface="Times New Roman"/>
                <a:ea typeface="Times New Roman"/>
                <a:cs typeface="Times New Roman"/>
              </a:rPr>
              <a:t> </a:t>
            </a:r>
            <a:r>
              <a:rPr lang="ru-RU" sz="2000" dirty="0" err="1">
                <a:latin typeface="Times New Roman"/>
                <a:ea typeface="Times New Roman"/>
                <a:cs typeface="Times New Roman"/>
              </a:rPr>
              <a:t>әрекетінің</a:t>
            </a:r>
            <a:r>
              <a:rPr lang="ru-RU" sz="2000" dirty="0">
                <a:latin typeface="Times New Roman"/>
                <a:ea typeface="Times New Roman"/>
                <a:cs typeface="Times New Roman"/>
              </a:rPr>
              <a:t> </a:t>
            </a:r>
            <a:r>
              <a:rPr lang="ru-RU" sz="2000" dirty="0" err="1">
                <a:latin typeface="Times New Roman"/>
                <a:ea typeface="Times New Roman"/>
                <a:cs typeface="Times New Roman"/>
              </a:rPr>
              <a:t>негіздемелері</a:t>
            </a:r>
            <a:r>
              <a:rPr lang="ru-RU" sz="2000" dirty="0">
                <a:latin typeface="Times New Roman"/>
                <a:ea typeface="Times New Roman"/>
                <a:cs typeface="Times New Roman"/>
              </a:rPr>
              <a:t> </a:t>
            </a:r>
            <a:r>
              <a:rPr lang="ru-RU" sz="2000" dirty="0" err="1">
                <a:latin typeface="Times New Roman"/>
                <a:ea typeface="Times New Roman"/>
                <a:cs typeface="Times New Roman"/>
              </a:rPr>
              <a:t>болып</a:t>
            </a:r>
            <a:r>
              <a:rPr lang="ru-RU" sz="2000" dirty="0">
                <a:latin typeface="Times New Roman"/>
                <a:ea typeface="Times New Roman"/>
                <a:cs typeface="Times New Roman"/>
              </a:rPr>
              <a:t> </a:t>
            </a:r>
            <a:r>
              <a:rPr lang="ru-RU" sz="2000" dirty="0" err="1">
                <a:latin typeface="Times New Roman"/>
                <a:ea typeface="Times New Roman"/>
                <a:cs typeface="Times New Roman"/>
              </a:rPr>
              <a:t>табылдады</a:t>
            </a:r>
            <a:r>
              <a:rPr lang="ru-RU" sz="2000" dirty="0">
                <a:latin typeface="Times New Roman"/>
                <a:ea typeface="Times New Roman"/>
                <a:cs typeface="Times New Roman"/>
              </a:rPr>
              <a:t>.</a:t>
            </a:r>
            <a:endParaRPr lang="ru-RU" sz="1400" dirty="0">
              <a:latin typeface="Calibri"/>
              <a:ea typeface="Calibri"/>
              <a:cs typeface="Times New Roman"/>
            </a:endParaRPr>
          </a:p>
          <a:p>
            <a:pPr marL="0" marR="95250" indent="0" algn="just">
              <a:lnSpc>
                <a:spcPct val="115000"/>
              </a:lnSpc>
              <a:spcBef>
                <a:spcPts val="750"/>
              </a:spcBef>
              <a:spcAft>
                <a:spcPts val="750"/>
              </a:spcAft>
              <a:buNone/>
            </a:pPr>
            <a:r>
              <a:rPr lang="ru-RU" sz="2000" dirty="0">
                <a:latin typeface="Times New Roman"/>
                <a:ea typeface="Times New Roman"/>
                <a:cs typeface="Times New Roman"/>
              </a:rPr>
              <a:t>	</a:t>
            </a:r>
            <a:r>
              <a:rPr lang="ru-RU" sz="2000" dirty="0" err="1">
                <a:latin typeface="Times New Roman"/>
                <a:ea typeface="Times New Roman"/>
                <a:cs typeface="Times New Roman"/>
              </a:rPr>
              <a:t>Сонымен</a:t>
            </a:r>
            <a:r>
              <a:rPr lang="ru-RU" sz="2000" dirty="0">
                <a:latin typeface="Times New Roman"/>
                <a:ea typeface="Times New Roman"/>
                <a:cs typeface="Times New Roman"/>
              </a:rPr>
              <a:t> </a:t>
            </a:r>
            <a:r>
              <a:rPr lang="ru-RU" sz="2000" dirty="0" err="1">
                <a:latin typeface="Times New Roman"/>
                <a:ea typeface="Times New Roman"/>
                <a:cs typeface="Times New Roman"/>
              </a:rPr>
              <a:t>қатар</a:t>
            </a:r>
            <a:r>
              <a:rPr lang="ru-RU" sz="2000" dirty="0">
                <a:latin typeface="Times New Roman"/>
                <a:ea typeface="Times New Roman"/>
                <a:cs typeface="Times New Roman"/>
              </a:rPr>
              <a:t>, «</a:t>
            </a:r>
            <a:r>
              <a:rPr lang="ru-RU" sz="2000" dirty="0" err="1">
                <a:latin typeface="Times New Roman"/>
                <a:ea typeface="Times New Roman"/>
                <a:cs typeface="Times New Roman"/>
              </a:rPr>
              <a:t>жаратылыстану</a:t>
            </a:r>
            <a:r>
              <a:rPr lang="ru-RU" sz="2000" dirty="0">
                <a:latin typeface="Times New Roman"/>
                <a:ea typeface="Times New Roman"/>
                <a:cs typeface="Times New Roman"/>
              </a:rPr>
              <a:t> </a:t>
            </a:r>
            <a:r>
              <a:rPr lang="ru-RU" sz="2000" dirty="0" err="1">
                <a:latin typeface="Times New Roman"/>
                <a:ea typeface="Times New Roman"/>
                <a:cs typeface="Times New Roman"/>
              </a:rPr>
              <a:t>ғылымындағы</a:t>
            </a:r>
            <a:r>
              <a:rPr lang="ru-RU" sz="2000" dirty="0">
                <a:latin typeface="Times New Roman"/>
                <a:ea typeface="Times New Roman"/>
                <a:cs typeface="Times New Roman"/>
              </a:rPr>
              <a:t> «</a:t>
            </a:r>
            <a:r>
              <a:rPr lang="ru-RU" sz="2000" dirty="0" err="1">
                <a:latin typeface="Times New Roman"/>
                <a:ea typeface="Times New Roman"/>
                <a:cs typeface="Times New Roman"/>
              </a:rPr>
              <a:t>адам</a:t>
            </a:r>
            <a:r>
              <a:rPr lang="ru-RU" sz="2000" dirty="0">
                <a:latin typeface="Times New Roman"/>
                <a:ea typeface="Times New Roman"/>
                <a:cs typeface="Times New Roman"/>
              </a:rPr>
              <a:t>» </a:t>
            </a:r>
            <a:r>
              <a:rPr lang="ru-RU" sz="2000" dirty="0" err="1">
                <a:latin typeface="Times New Roman"/>
                <a:ea typeface="Times New Roman"/>
                <a:cs typeface="Times New Roman"/>
              </a:rPr>
              <a:t>туралы</a:t>
            </a:r>
            <a:r>
              <a:rPr lang="ru-RU" sz="2000" dirty="0">
                <a:latin typeface="Times New Roman"/>
                <a:ea typeface="Times New Roman"/>
                <a:cs typeface="Times New Roman"/>
              </a:rPr>
              <a:t> </a:t>
            </a:r>
            <a:r>
              <a:rPr lang="ru-RU" sz="2000" dirty="0" err="1">
                <a:latin typeface="Times New Roman"/>
                <a:ea typeface="Times New Roman"/>
                <a:cs typeface="Times New Roman"/>
              </a:rPr>
              <a:t>ғылым</a:t>
            </a:r>
            <a:r>
              <a:rPr lang="ru-RU" sz="2000" dirty="0">
                <a:latin typeface="Times New Roman"/>
                <a:ea typeface="Times New Roman"/>
                <a:cs typeface="Times New Roman"/>
              </a:rPr>
              <a:t> </a:t>
            </a:r>
            <a:r>
              <a:rPr lang="ru-RU" sz="2000" dirty="0" err="1">
                <a:latin typeface="Times New Roman"/>
                <a:ea typeface="Times New Roman"/>
                <a:cs typeface="Times New Roman"/>
              </a:rPr>
              <a:t>қай</a:t>
            </a:r>
            <a:r>
              <a:rPr lang="ru-RU" sz="2000" dirty="0">
                <a:latin typeface="Times New Roman"/>
                <a:ea typeface="Times New Roman"/>
                <a:cs typeface="Times New Roman"/>
              </a:rPr>
              <a:t> </a:t>
            </a:r>
            <a:r>
              <a:rPr lang="ru-RU" sz="2000" dirty="0" err="1">
                <a:latin typeface="Times New Roman"/>
                <a:ea typeface="Times New Roman"/>
                <a:cs typeface="Times New Roman"/>
              </a:rPr>
              <a:t>жағынан</a:t>
            </a:r>
            <a:r>
              <a:rPr lang="ru-RU" sz="2000" dirty="0">
                <a:latin typeface="Times New Roman"/>
                <a:ea typeface="Times New Roman"/>
                <a:cs typeface="Times New Roman"/>
              </a:rPr>
              <a:t> </a:t>
            </a:r>
            <a:r>
              <a:rPr lang="ru-RU" sz="2000" dirty="0" err="1">
                <a:latin typeface="Times New Roman"/>
                <a:ea typeface="Times New Roman"/>
                <a:cs typeface="Times New Roman"/>
              </a:rPr>
              <a:t>қарастырылса</a:t>
            </a:r>
            <a:r>
              <a:rPr lang="ru-RU" sz="2000" dirty="0">
                <a:latin typeface="Times New Roman"/>
                <a:ea typeface="Times New Roman"/>
                <a:cs typeface="Times New Roman"/>
              </a:rPr>
              <a:t> да, </a:t>
            </a:r>
            <a:r>
              <a:rPr lang="ru-RU" sz="2000" dirty="0" err="1">
                <a:latin typeface="Times New Roman"/>
                <a:ea typeface="Times New Roman"/>
                <a:cs typeface="Times New Roman"/>
              </a:rPr>
              <a:t>қаншалықты</a:t>
            </a:r>
            <a:r>
              <a:rPr lang="ru-RU" sz="2000" dirty="0">
                <a:latin typeface="Times New Roman"/>
                <a:ea typeface="Times New Roman"/>
                <a:cs typeface="Times New Roman"/>
              </a:rPr>
              <a:t> </a:t>
            </a:r>
            <a:r>
              <a:rPr lang="ru-RU" sz="2000" dirty="0" err="1">
                <a:latin typeface="Times New Roman"/>
                <a:ea typeface="Times New Roman"/>
                <a:cs typeface="Times New Roman"/>
              </a:rPr>
              <a:t>күрделі</a:t>
            </a:r>
            <a:r>
              <a:rPr lang="ru-RU" sz="2000" dirty="0">
                <a:latin typeface="Times New Roman"/>
                <a:ea typeface="Times New Roman"/>
                <a:cs typeface="Times New Roman"/>
              </a:rPr>
              <a:t> </a:t>
            </a:r>
            <a:r>
              <a:rPr lang="ru-RU" sz="2000" dirty="0" err="1">
                <a:latin typeface="Times New Roman"/>
                <a:ea typeface="Times New Roman"/>
                <a:cs typeface="Times New Roman"/>
              </a:rPr>
              <a:t>синтездерден</a:t>
            </a:r>
            <a:r>
              <a:rPr lang="ru-RU" sz="2000" dirty="0">
                <a:latin typeface="Times New Roman"/>
                <a:ea typeface="Times New Roman"/>
                <a:cs typeface="Times New Roman"/>
              </a:rPr>
              <a:t> </a:t>
            </a:r>
            <a:r>
              <a:rPr lang="ru-RU" sz="2000" dirty="0" err="1">
                <a:latin typeface="Times New Roman"/>
                <a:ea typeface="Times New Roman"/>
                <a:cs typeface="Times New Roman"/>
              </a:rPr>
              <a:t>құрастырылса</a:t>
            </a:r>
            <a:r>
              <a:rPr lang="ru-RU" sz="2000" dirty="0">
                <a:latin typeface="Times New Roman"/>
                <a:ea typeface="Times New Roman"/>
                <a:cs typeface="Times New Roman"/>
              </a:rPr>
              <a:t> да «</a:t>
            </a:r>
            <a:r>
              <a:rPr lang="ru-RU" sz="2000" dirty="0" err="1">
                <a:latin typeface="Times New Roman"/>
                <a:ea typeface="Times New Roman"/>
                <a:cs typeface="Times New Roman"/>
              </a:rPr>
              <a:t>адамның</a:t>
            </a:r>
            <a:r>
              <a:rPr lang="ru-RU" sz="2000" dirty="0">
                <a:latin typeface="Times New Roman"/>
                <a:ea typeface="Times New Roman"/>
                <a:cs typeface="Times New Roman"/>
              </a:rPr>
              <a:t>» </a:t>
            </a:r>
            <a:r>
              <a:rPr lang="ru-RU" sz="2000" dirty="0" err="1">
                <a:latin typeface="Times New Roman"/>
                <a:ea typeface="Times New Roman"/>
                <a:cs typeface="Times New Roman"/>
              </a:rPr>
              <a:t>педагогикалық</a:t>
            </a:r>
            <a:r>
              <a:rPr lang="ru-RU" sz="2000" dirty="0">
                <a:latin typeface="Times New Roman"/>
                <a:ea typeface="Times New Roman"/>
                <a:cs typeface="Times New Roman"/>
              </a:rPr>
              <a:t> </a:t>
            </a:r>
            <a:r>
              <a:rPr lang="ru-RU" sz="2000" dirty="0" err="1">
                <a:latin typeface="Times New Roman"/>
                <a:ea typeface="Times New Roman"/>
                <a:cs typeface="Times New Roman"/>
              </a:rPr>
              <a:t>жобалауын</a:t>
            </a:r>
            <a:r>
              <a:rPr lang="ru-RU" sz="2000" dirty="0">
                <a:latin typeface="Times New Roman"/>
                <a:ea typeface="Times New Roman"/>
                <a:cs typeface="Times New Roman"/>
              </a:rPr>
              <a:t> </a:t>
            </a:r>
            <a:r>
              <a:rPr lang="ru-RU" sz="2000" dirty="0" err="1">
                <a:latin typeface="Times New Roman"/>
                <a:ea typeface="Times New Roman"/>
                <a:cs typeface="Times New Roman"/>
              </a:rPr>
              <a:t>алмастыра</a:t>
            </a:r>
            <a:r>
              <a:rPr lang="ru-RU" sz="2000" dirty="0">
                <a:latin typeface="Times New Roman"/>
                <a:ea typeface="Times New Roman"/>
                <a:cs typeface="Times New Roman"/>
              </a:rPr>
              <a:t> </a:t>
            </a:r>
            <a:r>
              <a:rPr lang="ru-RU" sz="2000" dirty="0" err="1">
                <a:latin typeface="Times New Roman"/>
                <a:ea typeface="Times New Roman"/>
                <a:cs typeface="Times New Roman"/>
              </a:rPr>
              <a:t>алмайды</a:t>
            </a:r>
            <a:r>
              <a:rPr lang="ru-RU" sz="2000" dirty="0">
                <a:latin typeface="Times New Roman"/>
                <a:ea typeface="Times New Roman"/>
                <a:cs typeface="Times New Roman"/>
              </a:rPr>
              <a:t>. </a:t>
            </a:r>
            <a:r>
              <a:rPr lang="ru-RU" sz="2000" dirty="0" err="1">
                <a:latin typeface="Times New Roman"/>
                <a:ea typeface="Times New Roman"/>
                <a:cs typeface="Times New Roman"/>
              </a:rPr>
              <a:t>Сондықтан</a:t>
            </a:r>
            <a:r>
              <a:rPr lang="ru-RU" sz="2000" dirty="0">
                <a:latin typeface="Times New Roman"/>
                <a:ea typeface="Times New Roman"/>
                <a:cs typeface="Times New Roman"/>
              </a:rPr>
              <a:t>, </a:t>
            </a:r>
            <a:r>
              <a:rPr lang="ru-RU" sz="2000" dirty="0" err="1">
                <a:latin typeface="Times New Roman"/>
                <a:ea typeface="Times New Roman"/>
                <a:cs typeface="Times New Roman"/>
              </a:rPr>
              <a:t>бұған</a:t>
            </a:r>
            <a:r>
              <a:rPr lang="ru-RU" sz="2000" dirty="0">
                <a:latin typeface="Times New Roman"/>
                <a:ea typeface="Times New Roman"/>
                <a:cs typeface="Times New Roman"/>
              </a:rPr>
              <a:t> </a:t>
            </a:r>
            <a:r>
              <a:rPr lang="ru-RU" sz="2000" dirty="0" err="1">
                <a:latin typeface="Times New Roman"/>
                <a:ea typeface="Times New Roman"/>
                <a:cs typeface="Times New Roman"/>
              </a:rPr>
              <a:t>дейін</a:t>
            </a:r>
            <a:r>
              <a:rPr lang="ru-RU" sz="2000" dirty="0">
                <a:latin typeface="Times New Roman"/>
                <a:ea typeface="Times New Roman"/>
                <a:cs typeface="Times New Roman"/>
              </a:rPr>
              <a:t> </a:t>
            </a:r>
            <a:r>
              <a:rPr lang="ru-RU" sz="2000" dirty="0" err="1">
                <a:latin typeface="Times New Roman"/>
                <a:ea typeface="Times New Roman"/>
                <a:cs typeface="Times New Roman"/>
              </a:rPr>
              <a:t>өмір</a:t>
            </a:r>
            <a:r>
              <a:rPr lang="ru-RU" sz="2000" dirty="0">
                <a:latin typeface="Times New Roman"/>
                <a:ea typeface="Times New Roman"/>
                <a:cs typeface="Times New Roman"/>
              </a:rPr>
              <a:t> </a:t>
            </a:r>
            <a:r>
              <a:rPr lang="ru-RU" sz="2000" dirty="0" err="1">
                <a:latin typeface="Times New Roman"/>
                <a:ea typeface="Times New Roman"/>
                <a:cs typeface="Times New Roman"/>
              </a:rPr>
              <a:t>сүрген</a:t>
            </a:r>
            <a:r>
              <a:rPr lang="ru-RU" sz="2000" dirty="0">
                <a:latin typeface="Times New Roman"/>
                <a:ea typeface="Times New Roman"/>
                <a:cs typeface="Times New Roman"/>
              </a:rPr>
              <a:t>, </a:t>
            </a:r>
            <a:r>
              <a:rPr lang="ru-RU" sz="2000" dirty="0" err="1">
                <a:latin typeface="Times New Roman"/>
                <a:ea typeface="Times New Roman"/>
                <a:cs typeface="Times New Roman"/>
              </a:rPr>
              <a:t>немесе</a:t>
            </a:r>
            <a:r>
              <a:rPr lang="ru-RU" sz="2000" dirty="0">
                <a:latin typeface="Times New Roman"/>
                <a:ea typeface="Times New Roman"/>
                <a:cs typeface="Times New Roman"/>
              </a:rPr>
              <a:t> </a:t>
            </a:r>
            <a:r>
              <a:rPr lang="ru-RU" sz="2000" dirty="0" err="1">
                <a:latin typeface="Times New Roman"/>
                <a:ea typeface="Times New Roman"/>
                <a:cs typeface="Times New Roman"/>
              </a:rPr>
              <a:t>қазіргі</a:t>
            </a:r>
            <a:r>
              <a:rPr lang="ru-RU" sz="2000" dirty="0">
                <a:latin typeface="Times New Roman"/>
                <a:ea typeface="Times New Roman"/>
                <a:cs typeface="Times New Roman"/>
              </a:rPr>
              <a:t> </a:t>
            </a:r>
            <a:r>
              <a:rPr lang="ru-RU" sz="2000" dirty="0" err="1">
                <a:latin typeface="Times New Roman"/>
                <a:ea typeface="Times New Roman"/>
                <a:cs typeface="Times New Roman"/>
              </a:rPr>
              <a:t>күні</a:t>
            </a:r>
            <a:r>
              <a:rPr lang="ru-RU" sz="2000" dirty="0">
                <a:latin typeface="Times New Roman"/>
                <a:ea typeface="Times New Roman"/>
                <a:cs typeface="Times New Roman"/>
              </a:rPr>
              <a:t> </a:t>
            </a:r>
            <a:r>
              <a:rPr lang="ru-RU" sz="2000" dirty="0" err="1">
                <a:latin typeface="Times New Roman"/>
                <a:ea typeface="Times New Roman"/>
                <a:cs typeface="Times New Roman"/>
              </a:rPr>
              <a:t>өмір</a:t>
            </a:r>
            <a:r>
              <a:rPr lang="ru-RU" sz="2000" dirty="0">
                <a:latin typeface="Times New Roman"/>
                <a:ea typeface="Times New Roman"/>
                <a:cs typeface="Times New Roman"/>
              </a:rPr>
              <a:t> </a:t>
            </a:r>
            <a:r>
              <a:rPr lang="ru-RU" sz="2000" dirty="0" err="1">
                <a:latin typeface="Times New Roman"/>
                <a:ea typeface="Times New Roman"/>
                <a:cs typeface="Times New Roman"/>
              </a:rPr>
              <a:t>сүріп</a:t>
            </a:r>
            <a:r>
              <a:rPr lang="ru-RU" sz="2000" dirty="0">
                <a:latin typeface="Times New Roman"/>
                <a:ea typeface="Times New Roman"/>
                <a:cs typeface="Times New Roman"/>
              </a:rPr>
              <a:t> </a:t>
            </a:r>
            <a:r>
              <a:rPr lang="ru-RU" sz="2000" dirty="0" err="1">
                <a:latin typeface="Times New Roman"/>
                <a:ea typeface="Times New Roman"/>
                <a:cs typeface="Times New Roman"/>
              </a:rPr>
              <a:t>жатқан</a:t>
            </a:r>
            <a:r>
              <a:rPr lang="ru-RU" sz="2000" dirty="0">
                <a:latin typeface="Times New Roman"/>
                <a:ea typeface="Times New Roman"/>
                <a:cs typeface="Times New Roman"/>
              </a:rPr>
              <a:t> </a:t>
            </a:r>
            <a:r>
              <a:rPr lang="ru-RU" sz="2000" dirty="0" err="1">
                <a:latin typeface="Times New Roman"/>
                <a:ea typeface="Times New Roman"/>
                <a:cs typeface="Times New Roman"/>
              </a:rPr>
              <a:t>зерттеулерімен</a:t>
            </a:r>
            <a:r>
              <a:rPr lang="ru-RU" sz="2000" dirty="0">
                <a:latin typeface="Times New Roman"/>
                <a:ea typeface="Times New Roman"/>
                <a:cs typeface="Times New Roman"/>
              </a:rPr>
              <a:t> </a:t>
            </a:r>
            <a:r>
              <a:rPr lang="ru-RU" sz="2000" dirty="0" err="1">
                <a:latin typeface="Times New Roman"/>
                <a:ea typeface="Times New Roman"/>
                <a:cs typeface="Times New Roman"/>
              </a:rPr>
              <a:t>қатар</a:t>
            </a:r>
            <a:r>
              <a:rPr lang="ru-RU" sz="2000" dirty="0">
                <a:latin typeface="Times New Roman"/>
                <a:ea typeface="Times New Roman"/>
                <a:cs typeface="Times New Roman"/>
              </a:rPr>
              <a:t> </a:t>
            </a:r>
            <a:r>
              <a:rPr lang="ru-RU" sz="2000" dirty="0" err="1">
                <a:latin typeface="Times New Roman"/>
                <a:ea typeface="Times New Roman"/>
                <a:cs typeface="Times New Roman"/>
              </a:rPr>
              <a:t>педагогикалық</a:t>
            </a:r>
            <a:r>
              <a:rPr lang="ru-RU" sz="2000" dirty="0">
                <a:latin typeface="Times New Roman"/>
                <a:ea typeface="Times New Roman"/>
                <a:cs typeface="Times New Roman"/>
              </a:rPr>
              <a:t> </a:t>
            </a:r>
            <a:r>
              <a:rPr lang="ru-RU" sz="2000" dirty="0" err="1">
                <a:latin typeface="Times New Roman"/>
                <a:ea typeface="Times New Roman"/>
                <a:cs typeface="Times New Roman"/>
              </a:rPr>
              <a:t>жобалаудың</a:t>
            </a:r>
            <a:r>
              <a:rPr lang="ru-RU" sz="2000" dirty="0">
                <a:latin typeface="Times New Roman"/>
                <a:ea typeface="Times New Roman"/>
                <a:cs typeface="Times New Roman"/>
              </a:rPr>
              <a:t> </a:t>
            </a:r>
            <a:r>
              <a:rPr lang="ru-RU" sz="2000" dirty="0" err="1">
                <a:latin typeface="Times New Roman"/>
                <a:ea typeface="Times New Roman"/>
                <a:cs typeface="Times New Roman"/>
              </a:rPr>
              <a:t>арнайы</a:t>
            </a:r>
            <a:r>
              <a:rPr lang="ru-RU" sz="2000" dirty="0">
                <a:latin typeface="Times New Roman"/>
                <a:ea typeface="Times New Roman"/>
                <a:cs typeface="Times New Roman"/>
              </a:rPr>
              <a:t> </a:t>
            </a:r>
            <a:r>
              <a:rPr lang="ru-RU" sz="2000" dirty="0" err="1">
                <a:latin typeface="Times New Roman"/>
                <a:ea typeface="Times New Roman"/>
                <a:cs typeface="Times New Roman"/>
              </a:rPr>
              <a:t>әрекеттері</a:t>
            </a:r>
            <a:r>
              <a:rPr lang="ru-RU" sz="2000" dirty="0">
                <a:latin typeface="Times New Roman"/>
                <a:ea typeface="Times New Roman"/>
                <a:cs typeface="Times New Roman"/>
              </a:rPr>
              <a:t> </a:t>
            </a:r>
            <a:r>
              <a:rPr lang="ru-RU" sz="2000" dirty="0" err="1">
                <a:latin typeface="Times New Roman"/>
                <a:ea typeface="Times New Roman"/>
                <a:cs typeface="Times New Roman"/>
              </a:rPr>
              <a:t>қала</a:t>
            </a:r>
            <a:r>
              <a:rPr lang="ru-RU" sz="2000" dirty="0">
                <a:latin typeface="Times New Roman"/>
                <a:ea typeface="Times New Roman"/>
                <a:cs typeface="Times New Roman"/>
              </a:rPr>
              <a:t> </a:t>
            </a:r>
            <a:r>
              <a:rPr lang="ru-RU" sz="2000" dirty="0" err="1">
                <a:latin typeface="Times New Roman"/>
                <a:ea typeface="Times New Roman"/>
                <a:cs typeface="Times New Roman"/>
              </a:rPr>
              <a:t>бермек</a:t>
            </a:r>
            <a:r>
              <a:rPr lang="ru-RU" sz="2000" dirty="0">
                <a:latin typeface="Times New Roman"/>
                <a:ea typeface="Times New Roman"/>
                <a:cs typeface="Times New Roman"/>
              </a:rPr>
              <a:t>». Осы </a:t>
            </a:r>
            <a:r>
              <a:rPr lang="ru-RU" sz="2000" dirty="0" err="1">
                <a:latin typeface="Times New Roman"/>
                <a:ea typeface="Times New Roman"/>
                <a:cs typeface="Times New Roman"/>
              </a:rPr>
              <a:t>айтылған</a:t>
            </a:r>
            <a:r>
              <a:rPr lang="ru-RU" sz="2000" dirty="0">
                <a:latin typeface="Times New Roman"/>
                <a:ea typeface="Times New Roman"/>
                <a:cs typeface="Times New Roman"/>
              </a:rPr>
              <a:t> </a:t>
            </a:r>
            <a:r>
              <a:rPr lang="ru-RU" sz="2000" dirty="0" err="1">
                <a:latin typeface="Times New Roman"/>
                <a:ea typeface="Times New Roman"/>
                <a:cs typeface="Times New Roman"/>
              </a:rPr>
              <a:t>пікірден</a:t>
            </a:r>
            <a:r>
              <a:rPr lang="ru-RU" sz="2000" dirty="0">
                <a:latin typeface="Times New Roman"/>
                <a:ea typeface="Times New Roman"/>
                <a:cs typeface="Times New Roman"/>
              </a:rPr>
              <a:t> </a:t>
            </a:r>
            <a:r>
              <a:rPr lang="ru-RU" sz="2000" dirty="0" err="1">
                <a:latin typeface="Times New Roman"/>
                <a:ea typeface="Times New Roman"/>
                <a:cs typeface="Times New Roman"/>
              </a:rPr>
              <a:t>жобалаудың</a:t>
            </a:r>
            <a:r>
              <a:rPr lang="ru-RU" sz="2000" dirty="0">
                <a:latin typeface="Times New Roman"/>
                <a:ea typeface="Times New Roman"/>
                <a:cs typeface="Times New Roman"/>
              </a:rPr>
              <a:t> </a:t>
            </a:r>
            <a:r>
              <a:rPr lang="ru-RU" sz="2000" dirty="0" err="1">
                <a:latin typeface="Times New Roman"/>
                <a:ea typeface="Times New Roman"/>
                <a:cs typeface="Times New Roman"/>
              </a:rPr>
              <a:t>қайта</a:t>
            </a:r>
            <a:r>
              <a:rPr lang="ru-RU" sz="2000" dirty="0">
                <a:latin typeface="Times New Roman"/>
                <a:ea typeface="Times New Roman"/>
                <a:cs typeface="Times New Roman"/>
              </a:rPr>
              <a:t> </a:t>
            </a:r>
            <a:r>
              <a:rPr lang="ru-RU" sz="2000" dirty="0" err="1">
                <a:latin typeface="Times New Roman"/>
                <a:ea typeface="Times New Roman"/>
                <a:cs typeface="Times New Roman"/>
              </a:rPr>
              <a:t>құрушылық</a:t>
            </a:r>
            <a:r>
              <a:rPr lang="ru-RU" sz="2000" dirty="0">
                <a:latin typeface="Times New Roman"/>
                <a:ea typeface="Times New Roman"/>
                <a:cs typeface="Times New Roman"/>
              </a:rPr>
              <a:t> </a:t>
            </a:r>
            <a:r>
              <a:rPr lang="ru-RU" sz="2000" dirty="0" err="1">
                <a:latin typeface="Times New Roman"/>
                <a:ea typeface="Times New Roman"/>
                <a:cs typeface="Times New Roman"/>
              </a:rPr>
              <a:t>сипаты</a:t>
            </a:r>
            <a:r>
              <a:rPr lang="ru-RU" sz="2000" dirty="0">
                <a:latin typeface="Times New Roman"/>
                <a:ea typeface="Times New Roman"/>
                <a:cs typeface="Times New Roman"/>
              </a:rPr>
              <a:t> – </a:t>
            </a:r>
            <a:r>
              <a:rPr lang="ru-RU" sz="2000" dirty="0" err="1">
                <a:latin typeface="Times New Roman"/>
                <a:ea typeface="Times New Roman"/>
                <a:cs typeface="Times New Roman"/>
              </a:rPr>
              <a:t>жобаның</a:t>
            </a:r>
            <a:r>
              <a:rPr lang="ru-RU" sz="2000" dirty="0">
                <a:latin typeface="Times New Roman"/>
                <a:ea typeface="Times New Roman"/>
                <a:cs typeface="Times New Roman"/>
              </a:rPr>
              <a:t> </a:t>
            </a:r>
            <a:r>
              <a:rPr lang="ru-RU" sz="2000" dirty="0" err="1">
                <a:latin typeface="Times New Roman"/>
                <a:ea typeface="Times New Roman"/>
                <a:cs typeface="Times New Roman"/>
              </a:rPr>
              <a:t>және</a:t>
            </a:r>
            <a:r>
              <a:rPr lang="ru-RU" sz="2000" dirty="0">
                <a:latin typeface="Times New Roman"/>
                <a:ea typeface="Times New Roman"/>
                <a:cs typeface="Times New Roman"/>
              </a:rPr>
              <a:t> </a:t>
            </a:r>
            <a:r>
              <a:rPr lang="ru-RU" sz="2000" dirty="0" err="1">
                <a:latin typeface="Times New Roman"/>
                <a:ea typeface="Times New Roman"/>
                <a:cs typeface="Times New Roman"/>
              </a:rPr>
              <a:t>жобалау</a:t>
            </a:r>
            <a:r>
              <a:rPr lang="ru-RU" sz="2000" dirty="0">
                <a:latin typeface="Times New Roman"/>
                <a:ea typeface="Times New Roman"/>
                <a:cs typeface="Times New Roman"/>
              </a:rPr>
              <a:t> </a:t>
            </a:r>
            <a:r>
              <a:rPr lang="ru-RU" sz="2000" dirty="0" err="1">
                <a:latin typeface="Times New Roman"/>
                <a:ea typeface="Times New Roman"/>
                <a:cs typeface="Times New Roman"/>
              </a:rPr>
              <a:t>арқылы</a:t>
            </a:r>
            <a:r>
              <a:rPr lang="ru-RU" sz="2000" dirty="0">
                <a:latin typeface="Times New Roman"/>
                <a:ea typeface="Times New Roman"/>
                <a:cs typeface="Times New Roman"/>
              </a:rPr>
              <a:t> </a:t>
            </a:r>
            <a:r>
              <a:rPr lang="ru-RU" sz="2000" dirty="0" err="1">
                <a:latin typeface="Times New Roman"/>
                <a:ea typeface="Times New Roman"/>
                <a:cs typeface="Times New Roman"/>
              </a:rPr>
              <a:t>жүргізілетін</a:t>
            </a:r>
            <a:r>
              <a:rPr lang="ru-RU" sz="2000" dirty="0">
                <a:latin typeface="Times New Roman"/>
                <a:ea typeface="Times New Roman"/>
                <a:cs typeface="Times New Roman"/>
              </a:rPr>
              <a:t> </a:t>
            </a:r>
            <a:r>
              <a:rPr lang="ru-RU" sz="2000" dirty="0" err="1">
                <a:latin typeface="Times New Roman"/>
                <a:ea typeface="Times New Roman"/>
                <a:cs typeface="Times New Roman"/>
              </a:rPr>
              <a:t>әрекеттердің</a:t>
            </a:r>
            <a:r>
              <a:rPr lang="ru-RU" sz="2000" dirty="0">
                <a:latin typeface="Times New Roman"/>
                <a:ea typeface="Times New Roman"/>
                <a:cs typeface="Times New Roman"/>
              </a:rPr>
              <a:t> </a:t>
            </a:r>
            <a:r>
              <a:rPr lang="ru-RU" sz="2000" dirty="0" err="1">
                <a:latin typeface="Times New Roman"/>
                <a:ea typeface="Times New Roman"/>
                <a:cs typeface="Times New Roman"/>
              </a:rPr>
              <a:t>болашақта</a:t>
            </a:r>
            <a:r>
              <a:rPr lang="ru-RU" sz="2000" dirty="0">
                <a:latin typeface="Times New Roman"/>
                <a:ea typeface="Times New Roman"/>
                <a:cs typeface="Times New Roman"/>
              </a:rPr>
              <a:t> </a:t>
            </a:r>
            <a:r>
              <a:rPr lang="ru-RU" sz="2000" dirty="0" err="1">
                <a:latin typeface="Times New Roman"/>
                <a:ea typeface="Times New Roman"/>
                <a:cs typeface="Times New Roman"/>
              </a:rPr>
              <a:t>қайта</a:t>
            </a:r>
            <a:r>
              <a:rPr lang="ru-RU" sz="2000" dirty="0">
                <a:latin typeface="Times New Roman"/>
                <a:ea typeface="Times New Roman"/>
                <a:cs typeface="Times New Roman"/>
              </a:rPr>
              <a:t> </a:t>
            </a:r>
            <a:r>
              <a:rPr lang="ru-RU" sz="2000" dirty="0" err="1">
                <a:latin typeface="Times New Roman"/>
                <a:ea typeface="Times New Roman"/>
                <a:cs typeface="Times New Roman"/>
              </a:rPr>
              <a:t>жаңғыртуға</a:t>
            </a:r>
            <a:r>
              <a:rPr lang="ru-RU" sz="2000" dirty="0">
                <a:latin typeface="Times New Roman"/>
                <a:ea typeface="Times New Roman"/>
                <a:cs typeface="Times New Roman"/>
              </a:rPr>
              <a:t>, </a:t>
            </a:r>
            <a:r>
              <a:rPr lang="ru-RU" sz="2000" dirty="0" err="1">
                <a:latin typeface="Times New Roman"/>
                <a:ea typeface="Times New Roman"/>
                <a:cs typeface="Times New Roman"/>
              </a:rPr>
              <a:t>жаңартуға</a:t>
            </a:r>
            <a:r>
              <a:rPr lang="ru-RU" sz="2000" dirty="0">
                <a:latin typeface="Times New Roman"/>
                <a:ea typeface="Times New Roman"/>
                <a:cs typeface="Times New Roman"/>
              </a:rPr>
              <a:t> </a:t>
            </a:r>
            <a:r>
              <a:rPr lang="ru-RU" sz="2000" dirty="0" err="1">
                <a:latin typeface="Times New Roman"/>
                <a:ea typeface="Times New Roman"/>
                <a:cs typeface="Times New Roman"/>
              </a:rPr>
              <a:t>бағытталған</a:t>
            </a:r>
            <a:r>
              <a:rPr lang="ru-RU" sz="2000" dirty="0">
                <a:latin typeface="Times New Roman"/>
                <a:ea typeface="Times New Roman"/>
                <a:cs typeface="Times New Roman"/>
              </a:rPr>
              <a:t> </a:t>
            </a:r>
            <a:r>
              <a:rPr lang="ru-RU" sz="2000" dirty="0" err="1">
                <a:latin typeface="Times New Roman"/>
                <a:ea typeface="Times New Roman"/>
                <a:cs typeface="Times New Roman"/>
              </a:rPr>
              <a:t>үрдіс</a:t>
            </a:r>
            <a:r>
              <a:rPr lang="ru-RU" sz="2000" dirty="0">
                <a:latin typeface="Times New Roman"/>
                <a:ea typeface="Times New Roman"/>
                <a:cs typeface="Times New Roman"/>
              </a:rPr>
              <a:t> </a:t>
            </a:r>
            <a:r>
              <a:rPr lang="ru-RU" sz="2000" dirty="0" err="1">
                <a:latin typeface="Times New Roman"/>
                <a:ea typeface="Times New Roman"/>
                <a:cs typeface="Times New Roman"/>
              </a:rPr>
              <a:t>екені</a:t>
            </a:r>
            <a:r>
              <a:rPr lang="ru-RU" sz="2000" dirty="0">
                <a:latin typeface="Times New Roman"/>
                <a:ea typeface="Times New Roman"/>
                <a:cs typeface="Times New Roman"/>
              </a:rPr>
              <a:t> </a:t>
            </a:r>
            <a:r>
              <a:rPr lang="ru-RU" sz="2000" dirty="0" err="1">
                <a:latin typeface="Times New Roman"/>
                <a:ea typeface="Times New Roman"/>
                <a:cs typeface="Times New Roman"/>
              </a:rPr>
              <a:t>көрінеді</a:t>
            </a:r>
            <a:r>
              <a:rPr lang="ru-RU" sz="2000" dirty="0">
                <a:latin typeface="Times New Roman"/>
                <a:ea typeface="Times New Roman"/>
                <a:cs typeface="Times New Roman"/>
              </a:rPr>
              <a:t>.</a:t>
            </a:r>
            <a:endParaRPr lang="ru-RU" sz="1400" dirty="0">
              <a:latin typeface="Calibri"/>
              <a:ea typeface="Calibri"/>
              <a:cs typeface="Times New Roman"/>
            </a:endParaRPr>
          </a:p>
          <a:p>
            <a:pPr marL="82296" indent="0">
              <a:buNone/>
            </a:pPr>
            <a:endParaRPr lang="ru-RU" sz="2000" dirty="0"/>
          </a:p>
        </p:txBody>
      </p:sp>
    </p:spTree>
    <p:extLst>
      <p:ext uri="{BB962C8B-B14F-4D97-AF65-F5344CB8AC3E}">
        <p14:creationId xmlns:p14="http://schemas.microsoft.com/office/powerpoint/2010/main" val="787133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0"/>
            <a:ext cx="7498080" cy="576064"/>
          </a:xfrm>
        </p:spPr>
        <p:txBody>
          <a:bodyPr>
            <a:noAutofit/>
          </a:bodyPr>
          <a:lstStyle/>
          <a:p>
            <a:pPr algn="ctr"/>
            <a:r>
              <a:rPr lang="ru-RU" sz="2400" b="1" dirty="0" err="1">
                <a:effectLst/>
                <a:latin typeface="Times New Roman"/>
                <a:ea typeface="Times New Roman"/>
              </a:rPr>
              <a:t>Әлеуметтік-педагогикалық</a:t>
            </a:r>
            <a:r>
              <a:rPr lang="ru-RU" sz="2400" b="1" dirty="0">
                <a:effectLst/>
                <a:latin typeface="Times New Roman"/>
                <a:ea typeface="Times New Roman"/>
              </a:rPr>
              <a:t> </a:t>
            </a:r>
            <a:r>
              <a:rPr lang="ru-RU" sz="2400" b="1" dirty="0" err="1">
                <a:effectLst/>
                <a:latin typeface="Times New Roman"/>
                <a:ea typeface="Times New Roman"/>
              </a:rPr>
              <a:t>жобалау</a:t>
            </a:r>
            <a:r>
              <a:rPr lang="ru-RU" sz="2400" b="1" dirty="0">
                <a:effectLst/>
                <a:latin typeface="Times New Roman"/>
                <a:ea typeface="Times New Roman"/>
              </a:rPr>
              <a:t> </a:t>
            </a:r>
            <a:endParaRPr lang="ru-RU" sz="2400" dirty="0"/>
          </a:p>
        </p:txBody>
      </p:sp>
      <p:sp>
        <p:nvSpPr>
          <p:cNvPr id="3" name="Объект 2"/>
          <p:cNvSpPr>
            <a:spLocks noGrp="1"/>
          </p:cNvSpPr>
          <p:nvPr>
            <p:ph idx="1"/>
          </p:nvPr>
        </p:nvSpPr>
        <p:spPr>
          <a:xfrm>
            <a:off x="179512" y="476672"/>
            <a:ext cx="8784976" cy="6192688"/>
          </a:xfrm>
        </p:spPr>
        <p:txBody>
          <a:bodyPr>
            <a:noAutofit/>
          </a:bodyPr>
          <a:lstStyle/>
          <a:p>
            <a:pPr marL="82296" indent="0" algn="just">
              <a:buNone/>
            </a:pP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Әлеуметтік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моделдеу</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өмірде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жатқан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процестер</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феномендердің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анологы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ретінде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модел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одан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жобалау</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болжамдау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Әлеуметтік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моделдеудің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обьектісі</a:t>
            </a:r>
            <a:r>
              <a:rPr lang="ru-RU" sz="2000" dirty="0">
                <a:latin typeface="Times New Roman" panose="02020603050405020304" pitchFamily="18" charset="0"/>
                <a:cs typeface="Times New Roman" panose="02020603050405020304" pitchFamily="18" charset="0"/>
              </a:rPr>
              <a:t> тек </a:t>
            </a:r>
            <a:r>
              <a:rPr lang="ru-RU" sz="2000" dirty="0" err="1">
                <a:latin typeface="Times New Roman" panose="02020603050405020304" pitchFamily="18" charset="0"/>
                <a:cs typeface="Times New Roman" panose="02020603050405020304" pitchFamily="18" charset="0"/>
              </a:rPr>
              <a:t>қоғам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ғана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емес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әлеуметтік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тұлға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әлеуметтік</a:t>
            </a:r>
            <a:r>
              <a:rPr lang="ru-RU" sz="2000" dirty="0">
                <a:latin typeface="Times New Roman" panose="02020603050405020304" pitchFamily="18" charset="0"/>
                <a:cs typeface="Times New Roman" panose="02020603050405020304" pitchFamily="18" charset="0"/>
              </a:rPr>
              <a:t> топ, </a:t>
            </a:r>
            <a:r>
              <a:rPr lang="ru-RU" sz="2000" dirty="0" err="1">
                <a:latin typeface="Times New Roman" panose="02020603050405020304" pitchFamily="18" charset="0"/>
                <a:cs typeface="Times New Roman" panose="02020603050405020304" pitchFamily="18" charset="0"/>
              </a:rPr>
              <a:t>ұжым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институттар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әлеуметтік</a:t>
            </a:r>
            <a:r>
              <a:rPr lang="ru-RU" sz="2000" dirty="0">
                <a:latin typeface="Times New Roman" panose="02020603050405020304" pitchFamily="18" charset="0"/>
                <a:cs typeface="Times New Roman" panose="02020603050405020304" pitchFamily="18" charset="0"/>
              </a:rPr>
              <a:t> организм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әлемдік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қауымдастық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табылады</a:t>
            </a:r>
            <a:r>
              <a:rPr lang="ru-RU" sz="2000" dirty="0">
                <a:latin typeface="Times New Roman" panose="02020603050405020304" pitchFamily="18" charset="0"/>
                <a:cs typeface="Times New Roman" panose="02020603050405020304" pitchFamily="18" charset="0"/>
              </a:rPr>
              <a:t>.</a:t>
            </a:r>
          </a:p>
          <a:p>
            <a:pPr marL="82296" indent="0" algn="just">
              <a:buNone/>
            </a:pPr>
            <a:r>
              <a:rPr lang="ru-RU" sz="2000" dirty="0" err="1">
                <a:latin typeface="Times New Roman" panose="02020603050405020304" pitchFamily="18" charset="0"/>
                <a:cs typeface="Times New Roman" panose="02020603050405020304" pitchFamily="18" charset="0"/>
              </a:rPr>
              <a:t>Әлеуметтік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моделдеу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әлеуметтік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сегменттер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бөлім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мүше</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процестерді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құрылымдарды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жалпы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қоғамды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зерттеуде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қолданылатын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қажеттті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әдіске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айналып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отыр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Моделдеу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қоғамдық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өмірді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зерттеуді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тиімді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жүргізуге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жабық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жасырын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қайшылықтарын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анықтауға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әлеуметтік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шындықты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болжамдау</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жобалаудың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мүмкіндіктерін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береді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Екінші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жағынан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әлеуметтік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моделдеу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әлеуметтік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шындықты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қоршаған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құбылыстар</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процестерді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алдын</a:t>
            </a:r>
            <a:r>
              <a:rPr lang="ru-RU" sz="2000" dirty="0">
                <a:latin typeface="Times New Roman" panose="02020603050405020304" pitchFamily="18" charset="0"/>
                <a:cs typeface="Times New Roman" panose="02020603050405020304" pitchFamily="18" charset="0"/>
              </a:rPr>
              <a:t>-ала </a:t>
            </a:r>
            <a:r>
              <a:rPr lang="ru-RU" sz="2000" dirty="0" err="1">
                <a:latin typeface="Times New Roman" panose="02020603050405020304" pitchFamily="18" charset="0"/>
                <a:cs typeface="Times New Roman" panose="02020603050405020304" pitchFamily="18" charset="0"/>
              </a:rPr>
              <a:t>нәтижелі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көре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білуге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қауіпті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апатты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тенденцияларға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әкелетін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жақтарын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анықтауға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керек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емес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дағдарысты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салдарлардың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алдын-алуға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жағдай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жасайды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Қоғам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негізделген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таразыланған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тұрақтылық</a:t>
            </a:r>
            <a:r>
              <a:rPr lang="ru-RU" sz="2000" dirty="0">
                <a:latin typeface="Times New Roman" panose="02020603050405020304" pitchFamily="18" charset="0"/>
                <a:cs typeface="Times New Roman" panose="02020603050405020304" pitchFamily="18" charset="0"/>
              </a:rPr>
              <a:t> пен тепе-</a:t>
            </a:r>
            <a:r>
              <a:rPr lang="ru-RU" sz="2000" dirty="0" err="1">
                <a:latin typeface="Times New Roman" panose="02020603050405020304" pitchFamily="18" charset="0"/>
                <a:cs typeface="Times New Roman" panose="02020603050405020304" pitchFamily="18" charset="0"/>
              </a:rPr>
              <a:t>теңдікті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қамтамасыз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ететін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моделдер</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болжамдарға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мұқтаж</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Үшіншіден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моделдеу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әрбір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тұлғаға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болашағын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барынша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адекватты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көруге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әрекеттерін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қоғамдық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тенденциялармен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коррекциялауға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арқылы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мақсаттарына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керек</a:t>
            </a:r>
            <a:r>
              <a:rPr lang="ru-RU" sz="2000" dirty="0">
                <a:latin typeface="Times New Roman" panose="02020603050405020304" pitchFamily="18" charset="0"/>
                <a:cs typeface="Times New Roman" panose="02020603050405020304" pitchFamily="18" charset="0"/>
              </a:rPr>
              <a:t>.</a:t>
            </a:r>
          </a:p>
          <a:p>
            <a:pPr marL="82296" indent="0">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8822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55000" lnSpcReduction="20000"/>
          </a:bodyPr>
          <a:lstStyle/>
          <a:p>
            <a:pPr algn="just"/>
            <a:r>
              <a:rPr lang="ru-RU" dirty="0">
                <a:solidFill>
                  <a:srgbClr val="7030A0"/>
                </a:solidFill>
                <a:latin typeface="Times New Roman" pitchFamily="18" charset="0"/>
                <a:cs typeface="Times New Roman" pitchFamily="18" charset="0"/>
              </a:rPr>
              <a:t>Ә</a:t>
            </a:r>
            <a:r>
              <a:rPr lang="kk-KZ" dirty="0">
                <a:solidFill>
                  <a:srgbClr val="7030A0"/>
                </a:solidFill>
                <a:latin typeface="Times New Roman" pitchFamily="18" charset="0"/>
                <a:cs typeface="Times New Roman" pitchFamily="18" charset="0"/>
              </a:rPr>
              <a:t>леуметтік  инновация дегеніміз саналы түрде әлеуметтік позитивті өзгерістерді еңгізу мақсатында ұқұрылымына қарай:басқару, білім беру, зейнет ақыға қатысты, мәдениет, спорт,адамдардың денсаулығына байланыстыйымдастырылып еңгізілген жаңалық.. Әлеуметтік  инновация өзіне тән ерекшеліктері бар. Әлеуметтік  инновация ұжымдық сфера еңбектің нәтижесі болса, материалдық техникалық саладағы инновация жеке адамның шығармашыл әрекеті.  Әлеуметтік  инновациялардың тағы бір ерекшелігі, ол уақыттан алшақ болуы, нәтижесі бірден көрінбейді. Тағы бір ерекшелігі , оның сыртқы ортамен байланысы,қолдануда ауқымының кеңдігі. Әлеуметтік  инновациялар қөп түрлі  болып келеді. Әлеуметтік  инновацияларды көлемімен деңгейіне қарай келесідей  түрлерге бөлуге болады: глобальды, жалпы азаматтық проблемаларды шешуге арналған, регионалды және жергілікті. Қоғамдық өмір сферасына қарай:әлеуметтік, саяси, экономикалық, мәдени, рухани, әлеуметтік институттардағы. Қолдану масштабына қарай:, жеке әлеуметтік, бір объектіге арналған. Әлеуметтік сфераның құрылымына қарай:басқару, білім беру,мәдениет, спорт т.б.</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kk-KZ" dirty="0">
                <a:latin typeface="Times New Roman" pitchFamily="18" charset="0"/>
                <a:cs typeface="Times New Roman" pitchFamily="18" charset="0"/>
              </a:rPr>
              <a:t>Жобалау бұл педагогикалық шындықты инновациялық қайта өңдеу амалы ретінде. ХХ ғасырда шетелде мәдениеттің технологиялық түрінің қалыптасуы, ғылымдарды жобалау іс-әрекетінің негізгі әдісі ретінде ерекше құбылысты жүзеге асыруды талдауға ынталандырылды. Жобалауды ойлау әрекетінің ерекше түрі деп қарастырды.</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75</TotalTime>
  <Words>976</Words>
  <Application>Microsoft Office PowerPoint</Application>
  <PresentationFormat>Экран (4:3)</PresentationFormat>
  <Paragraphs>50</Paragraphs>
  <Slides>11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vt:i4>
      </vt:variant>
    </vt:vector>
  </HeadingPairs>
  <TitlesOfParts>
    <vt:vector size="18" baseType="lpstr">
      <vt:lpstr>Calibri</vt:lpstr>
      <vt:lpstr>Corbel</vt:lpstr>
      <vt:lpstr>Gill Sans MT</vt:lpstr>
      <vt:lpstr>Times New Roman</vt:lpstr>
      <vt:lpstr>Verdana</vt:lpstr>
      <vt:lpstr>Wingdings 2</vt:lpstr>
      <vt:lpstr>Солнцестояние</vt:lpstr>
      <vt:lpstr>Презентация PowerPoint</vt:lpstr>
      <vt:lpstr>Презентация PowerPoint</vt:lpstr>
      <vt:lpstr>Презентация PowerPoint</vt:lpstr>
      <vt:lpstr>Презентация PowerPoint</vt:lpstr>
      <vt:lpstr>В.И.Слободчиков бойынша педагогикалық жобалаудың түрлері. </vt:lpstr>
      <vt:lpstr>В.И.Загвязинскийдің теориялық еңбектерінде педагогикалық жобалау мәселелері</vt:lpstr>
      <vt:lpstr>Әлеуметтік-педагогикалық жобалау </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Әлеуметтік және әлеуметтік-педагогикалық жобалау.</dc:title>
  <dc:creator>ARAILIM</dc:creator>
  <cp:lastModifiedBy>Куаныш Молдасан</cp:lastModifiedBy>
  <cp:revision>12</cp:revision>
  <cp:lastPrinted>2018-01-18T17:59:39Z</cp:lastPrinted>
  <dcterms:created xsi:type="dcterms:W3CDTF">2016-01-29T14:26:20Z</dcterms:created>
  <dcterms:modified xsi:type="dcterms:W3CDTF">2025-09-28T10:57:30Z</dcterms:modified>
</cp:coreProperties>
</file>